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5"/>
  </p:notesMasterIdLst>
  <p:handoutMasterIdLst>
    <p:handoutMasterId r:id="rId46"/>
  </p:handoutMasterIdLst>
  <p:sldIdLst>
    <p:sldId id="258" r:id="rId2"/>
    <p:sldId id="260" r:id="rId3"/>
    <p:sldId id="415" r:id="rId4"/>
    <p:sldId id="370" r:id="rId5"/>
    <p:sldId id="371" r:id="rId6"/>
    <p:sldId id="372" r:id="rId7"/>
    <p:sldId id="373" r:id="rId8"/>
    <p:sldId id="416" r:id="rId9"/>
    <p:sldId id="382" r:id="rId10"/>
    <p:sldId id="377" r:id="rId11"/>
    <p:sldId id="378" r:id="rId12"/>
    <p:sldId id="379" r:id="rId13"/>
    <p:sldId id="380" r:id="rId14"/>
    <p:sldId id="381" r:id="rId15"/>
    <p:sldId id="346" r:id="rId16"/>
    <p:sldId id="417" r:id="rId17"/>
    <p:sldId id="384" r:id="rId18"/>
    <p:sldId id="385" r:id="rId19"/>
    <p:sldId id="386" r:id="rId20"/>
    <p:sldId id="388" r:id="rId21"/>
    <p:sldId id="389" r:id="rId22"/>
    <p:sldId id="391" r:id="rId23"/>
    <p:sldId id="392" r:id="rId24"/>
    <p:sldId id="393" r:id="rId25"/>
    <p:sldId id="394" r:id="rId26"/>
    <p:sldId id="418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10" r:id="rId40"/>
    <p:sldId id="411" r:id="rId41"/>
    <p:sldId id="412" r:id="rId42"/>
    <p:sldId id="414" r:id="rId43"/>
    <p:sldId id="36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36C"/>
    <a:srgbClr val="A62C3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87" autoAdjust="0"/>
  </p:normalViewPr>
  <p:slideViewPr>
    <p:cSldViewPr snapToGrid="0" snapToObjects="1">
      <p:cViewPr varScale="1">
        <p:scale>
          <a:sx n="90" d="100"/>
          <a:sy n="90" d="100"/>
        </p:scale>
        <p:origin x="-4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ette\Documents\dissertation%20_jmm\NICHD%20Study\Article%202_growth\growth%20graphs_revised_colo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ette\Documents\dissertation%20_jmm\NICHD%20Study\Article%202_growth\growth%20graphs_revised_col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5.3352967842716981E-2"/>
          <c:y val="3.386764154480696E-2"/>
          <c:w val="0.92464483193726199"/>
          <c:h val="0.95027751636946023"/>
        </c:manualLayout>
      </c:layout>
      <c:scatterChart>
        <c:scatterStyle val="smoothMarker"/>
        <c:ser>
          <c:idx val="0"/>
          <c:order val="0"/>
          <c:tx>
            <c:strRef>
              <c:f>Sheet1!$A$16</c:f>
              <c:strCache>
                <c:ptCount val="1"/>
                <c:pt idx="0">
                  <c:v>Vocabulary</c:v>
                </c:pt>
              </c:strCache>
            </c:strRef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Sheet1!$B$16:$G$16</c:f>
              <c:numCache>
                <c:formatCode>General</c:formatCode>
                <c:ptCount val="6"/>
                <c:pt idx="0">
                  <c:v>11.1</c:v>
                </c:pt>
                <c:pt idx="1">
                  <c:v>11.5</c:v>
                </c:pt>
                <c:pt idx="2">
                  <c:v>15.1</c:v>
                </c:pt>
                <c:pt idx="3">
                  <c:v>20.8</c:v>
                </c:pt>
                <c:pt idx="4">
                  <c:v>25.3</c:v>
                </c:pt>
                <c:pt idx="5">
                  <c:v>21.8</c:v>
                </c:pt>
              </c:numCache>
            </c:numRef>
          </c:yVal>
          <c:smooth val="1"/>
        </c:ser>
        <c:ser>
          <c:idx val="1"/>
          <c:order val="1"/>
          <c:tx>
            <c:v>Word Reading</c:v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Sheet1!$B$17:$G$17</c:f>
              <c:numCache>
                <c:formatCode>General</c:formatCode>
                <c:ptCount val="6"/>
                <c:pt idx="0">
                  <c:v>30.55</c:v>
                </c:pt>
                <c:pt idx="1">
                  <c:v>31.39</c:v>
                </c:pt>
                <c:pt idx="2">
                  <c:v>44.35</c:v>
                </c:pt>
                <c:pt idx="3">
                  <c:v>56.71</c:v>
                </c:pt>
                <c:pt idx="4">
                  <c:v>58.06</c:v>
                </c:pt>
                <c:pt idx="5">
                  <c:v>51.18</c:v>
                </c:pt>
              </c:numCache>
            </c:numRef>
          </c:yVal>
          <c:smooth val="1"/>
        </c:ser>
        <c:axId val="53983872"/>
        <c:axId val="53985664"/>
      </c:scatterChart>
      <c:valAx>
        <c:axId val="53983872"/>
        <c:scaling>
          <c:orientation val="minMax"/>
        </c:scaling>
        <c:delete val="1"/>
        <c:axPos val="b"/>
        <c:tickLblPos val="none"/>
        <c:crossAx val="53985664"/>
        <c:crosses val="autoZero"/>
        <c:crossBetween val="midCat"/>
      </c:valAx>
      <c:valAx>
        <c:axId val="5398566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3983872"/>
        <c:crosses val="autoZero"/>
        <c:crossBetween val="midCat"/>
        <c:majorUnit val="10"/>
        <c:minorUnit val="1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5.3352967842717022E-2"/>
          <c:y val="3.3867641544806912E-2"/>
          <c:w val="0.92464483193726199"/>
          <c:h val="0.95027751636946023"/>
        </c:manualLayout>
      </c:layout>
      <c:scatterChart>
        <c:scatterStyle val="smoothMarker"/>
        <c:ser>
          <c:idx val="0"/>
          <c:order val="0"/>
          <c:tx>
            <c:strRef>
              <c:f>Sheet1!$A$16</c:f>
              <c:strCache>
                <c:ptCount val="1"/>
                <c:pt idx="0">
                  <c:v>Vocabulary</c:v>
                </c:pt>
              </c:strCache>
            </c:strRef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Sheet1!$B$16:$G$16</c:f>
              <c:numCache>
                <c:formatCode>General</c:formatCode>
                <c:ptCount val="6"/>
                <c:pt idx="0">
                  <c:v>11.1</c:v>
                </c:pt>
                <c:pt idx="1">
                  <c:v>11.5</c:v>
                </c:pt>
                <c:pt idx="2">
                  <c:v>15.1</c:v>
                </c:pt>
                <c:pt idx="3">
                  <c:v>20.8</c:v>
                </c:pt>
                <c:pt idx="4">
                  <c:v>25.3</c:v>
                </c:pt>
                <c:pt idx="5">
                  <c:v>21.8</c:v>
                </c:pt>
              </c:numCache>
            </c:numRef>
          </c:yVal>
          <c:smooth val="1"/>
        </c:ser>
        <c:ser>
          <c:idx val="1"/>
          <c:order val="1"/>
          <c:tx>
            <c:v>Word Reading</c:v>
          </c:tx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Sheet1!$B$17:$G$17</c:f>
              <c:numCache>
                <c:formatCode>General</c:formatCode>
                <c:ptCount val="6"/>
                <c:pt idx="0">
                  <c:v>30.55</c:v>
                </c:pt>
                <c:pt idx="1">
                  <c:v>31.39</c:v>
                </c:pt>
                <c:pt idx="2">
                  <c:v>44.35</c:v>
                </c:pt>
                <c:pt idx="3">
                  <c:v>56.71</c:v>
                </c:pt>
                <c:pt idx="4">
                  <c:v>58.06</c:v>
                </c:pt>
                <c:pt idx="5">
                  <c:v>51.18</c:v>
                </c:pt>
              </c:numCache>
            </c:numRef>
          </c:yVal>
          <c:smooth val="1"/>
        </c:ser>
        <c:axId val="54027008"/>
        <c:axId val="54028544"/>
      </c:scatterChart>
      <c:valAx>
        <c:axId val="54027008"/>
        <c:scaling>
          <c:orientation val="minMax"/>
        </c:scaling>
        <c:delete val="1"/>
        <c:axPos val="b"/>
        <c:tickLblPos val="none"/>
        <c:crossAx val="54028544"/>
        <c:crosses val="autoZero"/>
        <c:crossBetween val="midCat"/>
      </c:valAx>
      <c:valAx>
        <c:axId val="54028544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4027008"/>
        <c:crosses val="autoZero"/>
        <c:crossBetween val="midCat"/>
        <c:majorUnit val="10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DB01D-7F10-4E20-8647-4A49F876093D}" type="doc">
      <dgm:prSet loTypeId="urn:microsoft.com/office/officeart/2005/8/layout/venn2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428796A-4D64-47F6-A7D9-967F85A8C81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Success</a:t>
          </a:r>
          <a:endParaRPr lang="en-U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53548-1750-4FEF-8737-FE2D7FEAAF1B}" type="parTrans" cxnId="{69C0E697-1031-4B1A-A499-9A974000F29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975B91-C4FD-44C1-8D20-6E03DAFE21CC}" type="sibTrans" cxnId="{69C0E697-1031-4B1A-A499-9A974000F29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7ACD7A-745F-405F-A0E7-42D748334A6B}">
      <dgm:prSet phldrT="[Text]" custT="1"/>
      <dgm:spPr/>
      <dgm:t>
        <a:bodyPr anchor="t"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 to Learn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74E7A-ACB6-47BD-8BF2-182E1F3DA6CA}" type="parTrans" cxnId="{ABC80555-D5FE-4FCE-A333-E7BE8F3C78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ECF224-AD93-49CC-B5DA-48536A8EC546}" type="sibTrans" cxnId="{ABC80555-D5FE-4FCE-A333-E7BE8F3C78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DBB0210-ABEA-4D18-96C7-6DC859B7019E}" type="pres">
      <dgm:prSet presAssocID="{D2CDB01D-7F10-4E20-8647-4A49F876093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76E92-DFC1-4A79-BD7D-9C531F3DCC6A}" type="pres">
      <dgm:prSet presAssocID="{D2CDB01D-7F10-4E20-8647-4A49F876093D}" presName="comp1" presStyleCnt="0"/>
      <dgm:spPr/>
      <dgm:t>
        <a:bodyPr/>
        <a:lstStyle/>
        <a:p>
          <a:endParaRPr lang="en-US"/>
        </a:p>
      </dgm:t>
    </dgm:pt>
    <dgm:pt modelId="{D38F67A7-C8D9-4B2D-8EC7-B5F7221F1F32}" type="pres">
      <dgm:prSet presAssocID="{D2CDB01D-7F10-4E20-8647-4A49F876093D}" presName="circle1" presStyleLbl="node1" presStyleIdx="0" presStyleCnt="2" custLinFactNeighborX="549" custLinFactNeighborY="1648"/>
      <dgm:spPr/>
      <dgm:t>
        <a:bodyPr/>
        <a:lstStyle/>
        <a:p>
          <a:endParaRPr lang="en-US"/>
        </a:p>
      </dgm:t>
    </dgm:pt>
    <dgm:pt modelId="{D32DB16D-D30C-400E-8EB2-DAE1BF73E0AA}" type="pres">
      <dgm:prSet presAssocID="{D2CDB01D-7F10-4E20-8647-4A49F876093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24C64-1B3F-4E71-90E7-BFAC48C0D59F}" type="pres">
      <dgm:prSet presAssocID="{D2CDB01D-7F10-4E20-8647-4A49F876093D}" presName="comp2" presStyleCnt="0"/>
      <dgm:spPr/>
      <dgm:t>
        <a:bodyPr/>
        <a:lstStyle/>
        <a:p>
          <a:endParaRPr lang="en-US"/>
        </a:p>
      </dgm:t>
    </dgm:pt>
    <dgm:pt modelId="{C4C411C9-A4E7-45DB-8492-7F26F4444D45}" type="pres">
      <dgm:prSet presAssocID="{D2CDB01D-7F10-4E20-8647-4A49F876093D}" presName="circle2" presStyleLbl="node1" presStyleIdx="1" presStyleCnt="2"/>
      <dgm:spPr/>
      <dgm:t>
        <a:bodyPr/>
        <a:lstStyle/>
        <a:p>
          <a:endParaRPr lang="en-US"/>
        </a:p>
      </dgm:t>
    </dgm:pt>
    <dgm:pt modelId="{C0E5ABFA-036D-41D9-A000-383AE39CB754}" type="pres">
      <dgm:prSet presAssocID="{D2CDB01D-7F10-4E20-8647-4A49F876093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B9CF0-73A2-4756-AE2B-88241B0E977B}" type="presOf" srcId="{1428796A-4D64-47F6-A7D9-967F85A8C814}" destId="{D38F67A7-C8D9-4B2D-8EC7-B5F7221F1F32}" srcOrd="0" destOrd="0" presId="urn:microsoft.com/office/officeart/2005/8/layout/venn2"/>
    <dgm:cxn modelId="{969274F9-653F-4F27-8303-3D507ADE6510}" type="presOf" srcId="{1428796A-4D64-47F6-A7D9-967F85A8C814}" destId="{D32DB16D-D30C-400E-8EB2-DAE1BF73E0AA}" srcOrd="1" destOrd="0" presId="urn:microsoft.com/office/officeart/2005/8/layout/venn2"/>
    <dgm:cxn modelId="{ABC80555-D5FE-4FCE-A333-E7BE8F3C7805}" srcId="{D2CDB01D-7F10-4E20-8647-4A49F876093D}" destId="{617ACD7A-745F-405F-A0E7-42D748334A6B}" srcOrd="1" destOrd="0" parTransId="{50674E7A-ACB6-47BD-8BF2-182E1F3DA6CA}" sibTransId="{16ECF224-AD93-49CC-B5DA-48536A8EC546}"/>
    <dgm:cxn modelId="{50711D95-6217-4EEE-BB98-B1B05CB569F6}" type="presOf" srcId="{617ACD7A-745F-405F-A0E7-42D748334A6B}" destId="{C0E5ABFA-036D-41D9-A000-383AE39CB754}" srcOrd="1" destOrd="0" presId="urn:microsoft.com/office/officeart/2005/8/layout/venn2"/>
    <dgm:cxn modelId="{6D1363DA-B8A5-41AA-A1FB-6DEF0CB6D12E}" type="presOf" srcId="{617ACD7A-745F-405F-A0E7-42D748334A6B}" destId="{C4C411C9-A4E7-45DB-8492-7F26F4444D45}" srcOrd="0" destOrd="0" presId="urn:microsoft.com/office/officeart/2005/8/layout/venn2"/>
    <dgm:cxn modelId="{BA4272E1-A24F-477B-B793-BF205BF206E5}" type="presOf" srcId="{D2CDB01D-7F10-4E20-8647-4A49F876093D}" destId="{3DBB0210-ABEA-4D18-96C7-6DC859B7019E}" srcOrd="0" destOrd="0" presId="urn:microsoft.com/office/officeart/2005/8/layout/venn2"/>
    <dgm:cxn modelId="{69C0E697-1031-4B1A-A499-9A974000F297}" srcId="{D2CDB01D-7F10-4E20-8647-4A49F876093D}" destId="{1428796A-4D64-47F6-A7D9-967F85A8C814}" srcOrd="0" destOrd="0" parTransId="{57D53548-1750-4FEF-8737-FE2D7FEAAF1B}" sibTransId="{8E975B91-C4FD-44C1-8D20-6E03DAFE21CC}"/>
    <dgm:cxn modelId="{823614EB-E68B-49DD-B308-95FE1A7D311A}" type="presParOf" srcId="{3DBB0210-ABEA-4D18-96C7-6DC859B7019E}" destId="{C4A76E92-DFC1-4A79-BD7D-9C531F3DCC6A}" srcOrd="0" destOrd="0" presId="urn:microsoft.com/office/officeart/2005/8/layout/venn2"/>
    <dgm:cxn modelId="{8CF2CC46-EFD0-49EA-9A63-232D60FABD16}" type="presParOf" srcId="{C4A76E92-DFC1-4A79-BD7D-9C531F3DCC6A}" destId="{D38F67A7-C8D9-4B2D-8EC7-B5F7221F1F32}" srcOrd="0" destOrd="0" presId="urn:microsoft.com/office/officeart/2005/8/layout/venn2"/>
    <dgm:cxn modelId="{8FB2844C-B79C-427C-84D4-D52A82F80F23}" type="presParOf" srcId="{C4A76E92-DFC1-4A79-BD7D-9C531F3DCC6A}" destId="{D32DB16D-D30C-400E-8EB2-DAE1BF73E0AA}" srcOrd="1" destOrd="0" presId="urn:microsoft.com/office/officeart/2005/8/layout/venn2"/>
    <dgm:cxn modelId="{18D30F9B-CE68-4CCE-B589-73E1DA25D4AF}" type="presParOf" srcId="{3DBB0210-ABEA-4D18-96C7-6DC859B7019E}" destId="{C4024C64-1B3F-4E71-90E7-BFAC48C0D59F}" srcOrd="1" destOrd="0" presId="urn:microsoft.com/office/officeart/2005/8/layout/venn2"/>
    <dgm:cxn modelId="{CA623492-9F43-4D10-A81E-C21BB80CCFAD}" type="presParOf" srcId="{C4024C64-1B3F-4E71-90E7-BFAC48C0D59F}" destId="{C4C411C9-A4E7-45DB-8492-7F26F4444D45}" srcOrd="0" destOrd="0" presId="urn:microsoft.com/office/officeart/2005/8/layout/venn2"/>
    <dgm:cxn modelId="{89824CB9-9B67-47D2-B33C-1531FFC4B177}" type="presParOf" srcId="{C4024C64-1B3F-4E71-90E7-BFAC48C0D59F}" destId="{C0E5ABFA-036D-41D9-A000-383AE39CB7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CA93C-452C-4048-AC47-4AE269C372A0}" type="doc">
      <dgm:prSet loTypeId="urn:microsoft.com/office/officeart/2005/8/layout/hierarchy3" loCatId="hierarchy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3915CF1-C193-473F-B921-16B8D935C1B7}">
      <dgm:prSet phldrT="[Text]" custT="1"/>
      <dgm:spPr/>
      <dgm:t>
        <a:bodyPr/>
        <a:lstStyle/>
        <a:p>
          <a:r>
            <a:rPr lang="en-US" sz="2800" dirty="0" smtClean="0"/>
            <a:t>Assessment tools…</a:t>
          </a:r>
          <a:endParaRPr lang="en-US" sz="2800" dirty="0"/>
        </a:p>
      </dgm:t>
    </dgm:pt>
    <dgm:pt modelId="{2A4593A1-A120-43D6-BAFA-1F9722851D2C}" type="parTrans" cxnId="{62A3501F-F339-4AC2-A698-0A009C4BC474}">
      <dgm:prSet/>
      <dgm:spPr/>
      <dgm:t>
        <a:bodyPr/>
        <a:lstStyle/>
        <a:p>
          <a:endParaRPr lang="en-US" sz="1400"/>
        </a:p>
      </dgm:t>
    </dgm:pt>
    <dgm:pt modelId="{6C5AC78B-1B31-4129-85AA-9D77A7929F7D}" type="sibTrans" cxnId="{62A3501F-F339-4AC2-A698-0A009C4BC474}">
      <dgm:prSet/>
      <dgm:spPr/>
      <dgm:t>
        <a:bodyPr/>
        <a:lstStyle/>
        <a:p>
          <a:endParaRPr lang="en-US" sz="1400"/>
        </a:p>
      </dgm:t>
    </dgm:pt>
    <dgm:pt modelId="{F49CD50D-2DCF-411E-BD1F-BD6829E66D79}">
      <dgm:prSet phldrT="[Text]" custT="1"/>
      <dgm:spPr/>
      <dgm:t>
        <a:bodyPr/>
        <a:lstStyle/>
        <a:p>
          <a:r>
            <a:rPr lang="en-US" sz="1600" dirty="0" smtClean="0"/>
            <a:t>have different capabilities</a:t>
          </a:r>
          <a:endParaRPr lang="en-US" sz="1600" dirty="0"/>
        </a:p>
      </dgm:t>
    </dgm:pt>
    <dgm:pt modelId="{A6ABD1C4-F5C2-4E38-A560-C1D4C3BACA42}" type="parTrans" cxnId="{3DDC8A87-7B99-4380-815B-0C174CC5855E}">
      <dgm:prSet/>
      <dgm:spPr/>
      <dgm:t>
        <a:bodyPr/>
        <a:lstStyle/>
        <a:p>
          <a:endParaRPr lang="en-US" sz="1400"/>
        </a:p>
      </dgm:t>
    </dgm:pt>
    <dgm:pt modelId="{8D230FD7-8874-4211-AD4F-450D0C7609D4}" type="sibTrans" cxnId="{3DDC8A87-7B99-4380-815B-0C174CC5855E}">
      <dgm:prSet/>
      <dgm:spPr/>
      <dgm:t>
        <a:bodyPr/>
        <a:lstStyle/>
        <a:p>
          <a:endParaRPr lang="en-US" sz="1400"/>
        </a:p>
      </dgm:t>
    </dgm:pt>
    <dgm:pt modelId="{7E0060A8-46C0-4FE3-AA1B-948616473F77}">
      <dgm:prSet phldrT="[Text]" custT="1"/>
      <dgm:spPr/>
      <dgm:t>
        <a:bodyPr/>
        <a:lstStyle/>
        <a:p>
          <a:r>
            <a:rPr lang="en-US" sz="1600" dirty="0" smtClean="0"/>
            <a:t>Understand score interpretations</a:t>
          </a:r>
          <a:endParaRPr lang="en-US" sz="1600" dirty="0"/>
        </a:p>
      </dgm:t>
    </dgm:pt>
    <dgm:pt modelId="{42056B43-AB60-4E5E-969C-A990C59280A8}" type="parTrans" cxnId="{053FBA80-09D6-4EB3-9569-780596370F8E}">
      <dgm:prSet/>
      <dgm:spPr/>
      <dgm:t>
        <a:bodyPr/>
        <a:lstStyle/>
        <a:p>
          <a:endParaRPr lang="en-US" sz="1400"/>
        </a:p>
      </dgm:t>
    </dgm:pt>
    <dgm:pt modelId="{4CA57D06-6ABA-4963-845B-E9FAF47718B5}" type="sibTrans" cxnId="{053FBA80-09D6-4EB3-9569-780596370F8E}">
      <dgm:prSet/>
      <dgm:spPr/>
      <dgm:t>
        <a:bodyPr/>
        <a:lstStyle/>
        <a:p>
          <a:endParaRPr lang="en-US" sz="1400"/>
        </a:p>
      </dgm:t>
    </dgm:pt>
    <dgm:pt modelId="{F459AC4D-EDBB-4090-A8B5-57B5D3A11E4C}">
      <dgm:prSet phldrT="[Text]" custT="1"/>
      <dgm:spPr/>
      <dgm:t>
        <a:bodyPr/>
        <a:lstStyle/>
        <a:p>
          <a:r>
            <a:rPr lang="en-US" sz="1600" dirty="0" smtClean="0"/>
            <a:t>serve different purposes</a:t>
          </a:r>
          <a:endParaRPr lang="en-US" sz="1600" dirty="0"/>
        </a:p>
      </dgm:t>
    </dgm:pt>
    <dgm:pt modelId="{24A24696-C11E-4B96-99FC-85FCD4D3ECAD}" type="parTrans" cxnId="{9D5D2522-2B97-4DD5-BB36-9BC8D928020A}">
      <dgm:prSet/>
      <dgm:spPr/>
      <dgm:t>
        <a:bodyPr/>
        <a:lstStyle/>
        <a:p>
          <a:endParaRPr lang="en-US" sz="1400"/>
        </a:p>
      </dgm:t>
    </dgm:pt>
    <dgm:pt modelId="{77E92256-D70A-480F-9B6D-FECB17A915BD}" type="sibTrans" cxnId="{9D5D2522-2B97-4DD5-BB36-9BC8D928020A}">
      <dgm:prSet/>
      <dgm:spPr/>
      <dgm:t>
        <a:bodyPr/>
        <a:lstStyle/>
        <a:p>
          <a:endParaRPr lang="en-US" sz="1400"/>
        </a:p>
      </dgm:t>
    </dgm:pt>
    <dgm:pt modelId="{401C67F6-62A4-464F-B6C8-80931E67B46A}">
      <dgm:prSet phldrT="[Text]" custT="1"/>
      <dgm:spPr/>
      <dgm:t>
        <a:bodyPr/>
        <a:lstStyle/>
        <a:p>
          <a:r>
            <a:rPr lang="en-US" sz="1600" dirty="0" smtClean="0"/>
            <a:t>Understand relationship between type and function </a:t>
          </a:r>
          <a:endParaRPr lang="en-US" sz="1600" dirty="0"/>
        </a:p>
      </dgm:t>
    </dgm:pt>
    <dgm:pt modelId="{9ABE5449-6AB6-47D3-8E9F-87154B846911}" type="parTrans" cxnId="{2AE41D7E-7A7C-42F7-8824-380C6AA2552C}">
      <dgm:prSet/>
      <dgm:spPr/>
      <dgm:t>
        <a:bodyPr/>
        <a:lstStyle/>
        <a:p>
          <a:endParaRPr lang="en-US" sz="1400"/>
        </a:p>
      </dgm:t>
    </dgm:pt>
    <dgm:pt modelId="{818612C7-F5D6-423A-9E6A-3924BE580350}" type="sibTrans" cxnId="{2AE41D7E-7A7C-42F7-8824-380C6AA2552C}">
      <dgm:prSet/>
      <dgm:spPr/>
      <dgm:t>
        <a:bodyPr/>
        <a:lstStyle/>
        <a:p>
          <a:endParaRPr lang="en-US" sz="1400"/>
        </a:p>
      </dgm:t>
    </dgm:pt>
    <dgm:pt modelId="{DDA05FCE-5CAE-4181-91E6-A19DCDA80982}">
      <dgm:prSet custT="1"/>
      <dgm:spPr/>
      <dgm:t>
        <a:bodyPr/>
        <a:lstStyle/>
        <a:p>
          <a:pPr algn="l"/>
          <a:r>
            <a:rPr lang="en-US" sz="1600" dirty="0" smtClean="0"/>
            <a:t>even with outside benchmarks, measurements only provide a partial assessment of literacy skills</a:t>
          </a:r>
          <a:endParaRPr lang="en-US" sz="1600" dirty="0"/>
        </a:p>
      </dgm:t>
    </dgm:pt>
    <dgm:pt modelId="{D3D29188-A991-40B1-98E7-B1178354EC11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600" dirty="0" smtClean="0"/>
            <a:t>need measurements across areas </a:t>
          </a:r>
          <a:endParaRPr lang="en-US" sz="1600" dirty="0"/>
        </a:p>
      </dgm:t>
    </dgm:pt>
    <dgm:pt modelId="{2F5CF733-C994-4847-818E-6641FB4E8A12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dirty="0" smtClean="0"/>
            <a:t>no one assessment is sufficient for screening or progress monitoring</a:t>
          </a:r>
          <a:endParaRPr lang="en-US" sz="1600" dirty="0"/>
        </a:p>
      </dgm:t>
    </dgm:pt>
    <dgm:pt modelId="{00324066-C4A3-4869-995F-45F9DBEAA160}" type="sibTrans" cxnId="{4E83DC68-28DB-48DA-A229-2FA5626BA7E6}">
      <dgm:prSet/>
      <dgm:spPr/>
      <dgm:t>
        <a:bodyPr/>
        <a:lstStyle/>
        <a:p>
          <a:endParaRPr lang="en-US" sz="1400"/>
        </a:p>
      </dgm:t>
    </dgm:pt>
    <dgm:pt modelId="{8DC9BCCE-B081-4BA4-887F-609CA4022E1D}" type="parTrans" cxnId="{4E83DC68-28DB-48DA-A229-2FA5626BA7E6}">
      <dgm:prSet/>
      <dgm:spPr/>
      <dgm:t>
        <a:bodyPr/>
        <a:lstStyle/>
        <a:p>
          <a:endParaRPr lang="en-US" sz="1400"/>
        </a:p>
      </dgm:t>
    </dgm:pt>
    <dgm:pt modelId="{CBA0E075-C2F3-400F-B0BB-32ED6584A154}">
      <dgm:prSet phldrT="[Text]" custT="1"/>
      <dgm:spPr/>
      <dgm:t>
        <a:bodyPr/>
        <a:lstStyle/>
        <a:p>
          <a:r>
            <a:rPr lang="en-US" sz="2800" dirty="0" smtClean="0"/>
            <a:t>Many skills go into what we call </a:t>
          </a:r>
          <a:r>
            <a:rPr lang="en-US" sz="2800" i="1" dirty="0" smtClean="0"/>
            <a:t>literacy</a:t>
          </a:r>
          <a:endParaRPr lang="en-US" sz="2800" i="1" dirty="0"/>
        </a:p>
      </dgm:t>
    </dgm:pt>
    <dgm:pt modelId="{D7DD5239-907E-4295-86D0-89216FF5754B}" type="sibTrans" cxnId="{1B9011EA-6AF0-40D2-B7EA-076F4A55E368}">
      <dgm:prSet/>
      <dgm:spPr/>
      <dgm:t>
        <a:bodyPr/>
        <a:lstStyle/>
        <a:p>
          <a:endParaRPr lang="en-US" sz="1400"/>
        </a:p>
      </dgm:t>
    </dgm:pt>
    <dgm:pt modelId="{9D146FC8-D20E-45B1-AB3E-6FC284ACD080}" type="parTrans" cxnId="{1B9011EA-6AF0-40D2-B7EA-076F4A55E368}">
      <dgm:prSet/>
      <dgm:spPr/>
      <dgm:t>
        <a:bodyPr/>
        <a:lstStyle/>
        <a:p>
          <a:endParaRPr lang="en-US" sz="1400"/>
        </a:p>
      </dgm:t>
    </dgm:pt>
    <dgm:pt modelId="{4F07BB3A-43ED-479C-B10B-874004DC27D6}" type="sibTrans" cxnId="{0C3E8116-22CF-4B68-A2DC-AA77A273D5A6}">
      <dgm:prSet/>
      <dgm:spPr/>
      <dgm:t>
        <a:bodyPr/>
        <a:lstStyle/>
        <a:p>
          <a:endParaRPr lang="en-US" sz="1400"/>
        </a:p>
      </dgm:t>
    </dgm:pt>
    <dgm:pt modelId="{D3D827B4-2B35-4AE1-9921-500BDCCAFCA5}" type="parTrans" cxnId="{0C3E8116-22CF-4B68-A2DC-AA77A273D5A6}">
      <dgm:prSet/>
      <dgm:spPr/>
      <dgm:t>
        <a:bodyPr/>
        <a:lstStyle/>
        <a:p>
          <a:endParaRPr lang="en-US" sz="1400"/>
        </a:p>
      </dgm:t>
    </dgm:pt>
    <dgm:pt modelId="{D0981399-A764-4E93-A2C0-4B2D157C963A}" type="sibTrans" cxnId="{FAA5F3A3-542C-47F2-B7FF-32CB3ACC2E3B}">
      <dgm:prSet/>
      <dgm:spPr/>
      <dgm:t>
        <a:bodyPr/>
        <a:lstStyle/>
        <a:p>
          <a:endParaRPr lang="en-US" sz="1400"/>
        </a:p>
      </dgm:t>
    </dgm:pt>
    <dgm:pt modelId="{5A1B95A3-B006-42F5-BD7B-5EB7B7472443}" type="parTrans" cxnId="{FAA5F3A3-542C-47F2-B7FF-32CB3ACC2E3B}">
      <dgm:prSet/>
      <dgm:spPr/>
      <dgm:t>
        <a:bodyPr/>
        <a:lstStyle/>
        <a:p>
          <a:endParaRPr lang="en-US" sz="1400"/>
        </a:p>
      </dgm:t>
    </dgm:pt>
    <dgm:pt modelId="{BA2FD2E6-5394-4DCB-893B-4168F8994C40}" type="pres">
      <dgm:prSet presAssocID="{4CCCA93C-452C-4048-AC47-4AE269C372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D18365-56AB-419C-9356-F2B8856BEDAB}" type="pres">
      <dgm:prSet presAssocID="{A3915CF1-C193-473F-B921-16B8D935C1B7}" presName="root" presStyleCnt="0"/>
      <dgm:spPr/>
    </dgm:pt>
    <dgm:pt modelId="{980BA3B4-DF9C-4015-99B2-6D9A0618DC7E}" type="pres">
      <dgm:prSet presAssocID="{A3915CF1-C193-473F-B921-16B8D935C1B7}" presName="rootComposite" presStyleCnt="0"/>
      <dgm:spPr/>
    </dgm:pt>
    <dgm:pt modelId="{CB794AC9-F806-46B5-9F59-0427271ADAA7}" type="pres">
      <dgm:prSet presAssocID="{A3915CF1-C193-473F-B921-16B8D935C1B7}" presName="rootText" presStyleLbl="node1" presStyleIdx="0" presStyleCnt="2" custScaleX="157772"/>
      <dgm:spPr/>
      <dgm:t>
        <a:bodyPr/>
        <a:lstStyle/>
        <a:p>
          <a:endParaRPr lang="en-US"/>
        </a:p>
      </dgm:t>
    </dgm:pt>
    <dgm:pt modelId="{CCEBE51B-1F50-4055-A30C-8E74B385B066}" type="pres">
      <dgm:prSet presAssocID="{A3915CF1-C193-473F-B921-16B8D935C1B7}" presName="rootConnector" presStyleLbl="node1" presStyleIdx="0" presStyleCnt="2"/>
      <dgm:spPr/>
      <dgm:t>
        <a:bodyPr/>
        <a:lstStyle/>
        <a:p>
          <a:endParaRPr lang="en-US"/>
        </a:p>
      </dgm:t>
    </dgm:pt>
    <dgm:pt modelId="{57A3DF5B-5FA9-4E41-A095-FF69D1C6C8D9}" type="pres">
      <dgm:prSet presAssocID="{A3915CF1-C193-473F-B921-16B8D935C1B7}" presName="childShape" presStyleCnt="0"/>
      <dgm:spPr/>
    </dgm:pt>
    <dgm:pt modelId="{62198078-E062-4D68-8518-C5AAF9007168}" type="pres">
      <dgm:prSet presAssocID="{A6ABD1C4-F5C2-4E38-A560-C1D4C3BACA4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C8A5975-B220-4D63-8D72-882D52912519}" type="pres">
      <dgm:prSet presAssocID="{F49CD50D-2DCF-411E-BD1F-BD6829E66D79}" presName="childText" presStyleLbl="bgAcc1" presStyleIdx="0" presStyleCnt="4" custScaleX="172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35585-6671-43DE-8BAF-7B1B8DE66177}" type="pres">
      <dgm:prSet presAssocID="{24A24696-C11E-4B96-99FC-85FCD4D3ECA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D9D19647-0059-4A24-A333-6A2CDE8477DF}" type="pres">
      <dgm:prSet presAssocID="{F459AC4D-EDBB-4090-A8B5-57B5D3A11E4C}" presName="childText" presStyleLbl="bgAcc1" presStyleIdx="1" presStyleCnt="4" custScaleX="169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6596-7A79-4C89-B8E4-2D47F8CDB5E8}" type="pres">
      <dgm:prSet presAssocID="{CBA0E075-C2F3-400F-B0BB-32ED6584A154}" presName="root" presStyleCnt="0"/>
      <dgm:spPr/>
    </dgm:pt>
    <dgm:pt modelId="{6951B47A-F757-49A6-8E80-05FDBEA833D4}" type="pres">
      <dgm:prSet presAssocID="{CBA0E075-C2F3-400F-B0BB-32ED6584A154}" presName="rootComposite" presStyleCnt="0"/>
      <dgm:spPr/>
    </dgm:pt>
    <dgm:pt modelId="{C42DA78D-061F-4A03-AE1D-7DD058796101}" type="pres">
      <dgm:prSet presAssocID="{CBA0E075-C2F3-400F-B0BB-32ED6584A154}" presName="rootText" presStyleLbl="node1" presStyleIdx="1" presStyleCnt="2" custScaleX="171464"/>
      <dgm:spPr/>
      <dgm:t>
        <a:bodyPr/>
        <a:lstStyle/>
        <a:p>
          <a:endParaRPr lang="en-US"/>
        </a:p>
      </dgm:t>
    </dgm:pt>
    <dgm:pt modelId="{4FB2DB55-721B-489A-98DC-7A6BCAE1F885}" type="pres">
      <dgm:prSet presAssocID="{CBA0E075-C2F3-400F-B0BB-32ED6584A154}" presName="rootConnector" presStyleLbl="node1" presStyleIdx="1" presStyleCnt="2"/>
      <dgm:spPr/>
      <dgm:t>
        <a:bodyPr/>
        <a:lstStyle/>
        <a:p>
          <a:endParaRPr lang="en-US"/>
        </a:p>
      </dgm:t>
    </dgm:pt>
    <dgm:pt modelId="{0142A3FC-0056-441A-BD8F-87FF397FC15C}" type="pres">
      <dgm:prSet presAssocID="{CBA0E075-C2F3-400F-B0BB-32ED6584A154}" presName="childShape" presStyleCnt="0"/>
      <dgm:spPr/>
    </dgm:pt>
    <dgm:pt modelId="{A9CC11D2-B446-4647-948D-2C0B7F4AFCF5}" type="pres">
      <dgm:prSet presAssocID="{5A1B95A3-B006-42F5-BD7B-5EB7B747244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DBE862F-422A-49A0-8A5E-A79806267078}" type="pres">
      <dgm:prSet presAssocID="{2F5CF733-C994-4847-818E-6641FB4E8A12}" presName="childText" presStyleLbl="bgAcc1" presStyleIdx="2" presStyleCnt="4" custScaleX="182348" custScaleY="109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95CE2-A886-43AC-96A7-E802EB8BD95B}" type="pres">
      <dgm:prSet presAssocID="{D3D827B4-2B35-4AE1-9921-500BDCCAFCA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0792D31-5562-4617-ABD7-D2640B437A03}" type="pres">
      <dgm:prSet presAssocID="{DDA05FCE-5CAE-4181-91E6-A19DCDA80982}" presName="childText" presStyleLbl="bgAcc1" presStyleIdx="3" presStyleCnt="4" custScaleX="18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9EA76-4091-4807-883B-36298985190B}" type="presOf" srcId="{DDA05FCE-5CAE-4181-91E6-A19DCDA80982}" destId="{E0792D31-5562-4617-ABD7-D2640B437A03}" srcOrd="0" destOrd="0" presId="urn:microsoft.com/office/officeart/2005/8/layout/hierarchy3"/>
    <dgm:cxn modelId="{62A3501F-F339-4AC2-A698-0A009C4BC474}" srcId="{4CCCA93C-452C-4048-AC47-4AE269C372A0}" destId="{A3915CF1-C193-473F-B921-16B8D935C1B7}" srcOrd="0" destOrd="0" parTransId="{2A4593A1-A120-43D6-BAFA-1F9722851D2C}" sibTransId="{6C5AC78B-1B31-4129-85AA-9D77A7929F7D}"/>
    <dgm:cxn modelId="{053FBA80-09D6-4EB3-9569-780596370F8E}" srcId="{F49CD50D-2DCF-411E-BD1F-BD6829E66D79}" destId="{7E0060A8-46C0-4FE3-AA1B-948616473F77}" srcOrd="0" destOrd="0" parTransId="{42056B43-AB60-4E5E-969C-A990C59280A8}" sibTransId="{4CA57D06-6ABA-4963-845B-E9FAF47718B5}"/>
    <dgm:cxn modelId="{4E83DC68-28DB-48DA-A229-2FA5626BA7E6}" srcId="{2F5CF733-C994-4847-818E-6641FB4E8A12}" destId="{D3D29188-A991-40B1-98E7-B1178354EC11}" srcOrd="0" destOrd="0" parTransId="{8DC9BCCE-B081-4BA4-887F-609CA4022E1D}" sibTransId="{00324066-C4A3-4869-995F-45F9DBEAA160}"/>
    <dgm:cxn modelId="{3C79E9ED-2477-4DC3-A73C-DD0473F975A1}" type="presOf" srcId="{A6ABD1C4-F5C2-4E38-A560-C1D4C3BACA42}" destId="{62198078-E062-4D68-8518-C5AAF9007168}" srcOrd="0" destOrd="0" presId="urn:microsoft.com/office/officeart/2005/8/layout/hierarchy3"/>
    <dgm:cxn modelId="{155B8C9F-C40E-4463-8823-1B674C81678D}" type="presOf" srcId="{F49CD50D-2DCF-411E-BD1F-BD6829E66D79}" destId="{7C8A5975-B220-4D63-8D72-882D52912519}" srcOrd="0" destOrd="0" presId="urn:microsoft.com/office/officeart/2005/8/layout/hierarchy3"/>
    <dgm:cxn modelId="{8FF5893B-9A65-489B-997A-2181AECF2BB4}" type="presOf" srcId="{24A24696-C11E-4B96-99FC-85FCD4D3ECAD}" destId="{03635585-6671-43DE-8BAF-7B1B8DE66177}" srcOrd="0" destOrd="0" presId="urn:microsoft.com/office/officeart/2005/8/layout/hierarchy3"/>
    <dgm:cxn modelId="{60B19F5D-6D8B-44E6-92C8-F1149E69B2AD}" type="presOf" srcId="{5A1B95A3-B006-42F5-BD7B-5EB7B7472443}" destId="{A9CC11D2-B446-4647-948D-2C0B7F4AFCF5}" srcOrd="0" destOrd="0" presId="urn:microsoft.com/office/officeart/2005/8/layout/hierarchy3"/>
    <dgm:cxn modelId="{FAA5F3A3-542C-47F2-B7FF-32CB3ACC2E3B}" srcId="{CBA0E075-C2F3-400F-B0BB-32ED6584A154}" destId="{2F5CF733-C994-4847-818E-6641FB4E8A12}" srcOrd="0" destOrd="0" parTransId="{5A1B95A3-B006-42F5-BD7B-5EB7B7472443}" sibTransId="{D0981399-A764-4E93-A2C0-4B2D157C963A}"/>
    <dgm:cxn modelId="{7408F91F-6629-4077-9028-58F07D61F352}" type="presOf" srcId="{D3D29188-A991-40B1-98E7-B1178354EC11}" destId="{8DBE862F-422A-49A0-8A5E-A79806267078}" srcOrd="0" destOrd="1" presId="urn:microsoft.com/office/officeart/2005/8/layout/hierarchy3"/>
    <dgm:cxn modelId="{19526124-3455-4ABE-8DE8-B76BF3DF70CB}" type="presOf" srcId="{7E0060A8-46C0-4FE3-AA1B-948616473F77}" destId="{7C8A5975-B220-4D63-8D72-882D52912519}" srcOrd="0" destOrd="1" presId="urn:microsoft.com/office/officeart/2005/8/layout/hierarchy3"/>
    <dgm:cxn modelId="{F6A2FDB8-2EE2-4622-9CDE-26CC46D2A84B}" type="presOf" srcId="{A3915CF1-C193-473F-B921-16B8D935C1B7}" destId="{CB794AC9-F806-46B5-9F59-0427271ADAA7}" srcOrd="0" destOrd="0" presId="urn:microsoft.com/office/officeart/2005/8/layout/hierarchy3"/>
    <dgm:cxn modelId="{3DDC8A87-7B99-4380-815B-0C174CC5855E}" srcId="{A3915CF1-C193-473F-B921-16B8D935C1B7}" destId="{F49CD50D-2DCF-411E-BD1F-BD6829E66D79}" srcOrd="0" destOrd="0" parTransId="{A6ABD1C4-F5C2-4E38-A560-C1D4C3BACA42}" sibTransId="{8D230FD7-8874-4211-AD4F-450D0C7609D4}"/>
    <dgm:cxn modelId="{7F5DB055-C5E0-48E8-8D88-DDAEF6CABEC6}" type="presOf" srcId="{D3D827B4-2B35-4AE1-9921-500BDCCAFCA5}" destId="{A3A95CE2-A886-43AC-96A7-E802EB8BD95B}" srcOrd="0" destOrd="0" presId="urn:microsoft.com/office/officeart/2005/8/layout/hierarchy3"/>
    <dgm:cxn modelId="{7D408C12-5F05-432A-8F33-FBCA7BA6FFB4}" type="presOf" srcId="{401C67F6-62A4-464F-B6C8-80931E67B46A}" destId="{D9D19647-0059-4A24-A333-6A2CDE8477DF}" srcOrd="0" destOrd="1" presId="urn:microsoft.com/office/officeart/2005/8/layout/hierarchy3"/>
    <dgm:cxn modelId="{8B46CAB0-DD11-4439-BB72-22C5A4B269E2}" type="presOf" srcId="{CBA0E075-C2F3-400F-B0BB-32ED6584A154}" destId="{C42DA78D-061F-4A03-AE1D-7DD058796101}" srcOrd="0" destOrd="0" presId="urn:microsoft.com/office/officeart/2005/8/layout/hierarchy3"/>
    <dgm:cxn modelId="{FA0A3F0C-F084-444B-AE2D-F5C8D977F88E}" type="presOf" srcId="{4CCCA93C-452C-4048-AC47-4AE269C372A0}" destId="{BA2FD2E6-5394-4DCB-893B-4168F8994C40}" srcOrd="0" destOrd="0" presId="urn:microsoft.com/office/officeart/2005/8/layout/hierarchy3"/>
    <dgm:cxn modelId="{1B9011EA-6AF0-40D2-B7EA-076F4A55E368}" srcId="{4CCCA93C-452C-4048-AC47-4AE269C372A0}" destId="{CBA0E075-C2F3-400F-B0BB-32ED6584A154}" srcOrd="1" destOrd="0" parTransId="{9D146FC8-D20E-45B1-AB3E-6FC284ACD080}" sibTransId="{D7DD5239-907E-4295-86D0-89216FF5754B}"/>
    <dgm:cxn modelId="{2AE41D7E-7A7C-42F7-8824-380C6AA2552C}" srcId="{F459AC4D-EDBB-4090-A8B5-57B5D3A11E4C}" destId="{401C67F6-62A4-464F-B6C8-80931E67B46A}" srcOrd="0" destOrd="0" parTransId="{9ABE5449-6AB6-47D3-8E9F-87154B846911}" sibTransId="{818612C7-F5D6-423A-9E6A-3924BE580350}"/>
    <dgm:cxn modelId="{BCE506DD-3704-47C3-8FF2-2B0F55DE5B8B}" type="presOf" srcId="{F459AC4D-EDBB-4090-A8B5-57B5D3A11E4C}" destId="{D9D19647-0059-4A24-A333-6A2CDE8477DF}" srcOrd="0" destOrd="0" presId="urn:microsoft.com/office/officeart/2005/8/layout/hierarchy3"/>
    <dgm:cxn modelId="{2ED6A825-8203-4C3B-83A1-9B292A14FF86}" type="presOf" srcId="{CBA0E075-C2F3-400F-B0BB-32ED6584A154}" destId="{4FB2DB55-721B-489A-98DC-7A6BCAE1F885}" srcOrd="1" destOrd="0" presId="urn:microsoft.com/office/officeart/2005/8/layout/hierarchy3"/>
    <dgm:cxn modelId="{3BDD9B28-2A30-4B94-B293-CC9D93657662}" type="presOf" srcId="{A3915CF1-C193-473F-B921-16B8D935C1B7}" destId="{CCEBE51B-1F50-4055-A30C-8E74B385B066}" srcOrd="1" destOrd="0" presId="urn:microsoft.com/office/officeart/2005/8/layout/hierarchy3"/>
    <dgm:cxn modelId="{AD73FF95-9A9D-4D4D-80DC-93C754CB117B}" type="presOf" srcId="{2F5CF733-C994-4847-818E-6641FB4E8A12}" destId="{8DBE862F-422A-49A0-8A5E-A79806267078}" srcOrd="0" destOrd="0" presId="urn:microsoft.com/office/officeart/2005/8/layout/hierarchy3"/>
    <dgm:cxn modelId="{0C3E8116-22CF-4B68-A2DC-AA77A273D5A6}" srcId="{CBA0E075-C2F3-400F-B0BB-32ED6584A154}" destId="{DDA05FCE-5CAE-4181-91E6-A19DCDA80982}" srcOrd="1" destOrd="0" parTransId="{D3D827B4-2B35-4AE1-9921-500BDCCAFCA5}" sibTransId="{4F07BB3A-43ED-479C-B10B-874004DC27D6}"/>
    <dgm:cxn modelId="{9D5D2522-2B97-4DD5-BB36-9BC8D928020A}" srcId="{A3915CF1-C193-473F-B921-16B8D935C1B7}" destId="{F459AC4D-EDBB-4090-A8B5-57B5D3A11E4C}" srcOrd="1" destOrd="0" parTransId="{24A24696-C11E-4B96-99FC-85FCD4D3ECAD}" sibTransId="{77E92256-D70A-480F-9B6D-FECB17A915BD}"/>
    <dgm:cxn modelId="{C5A854A7-41DB-46D2-B0DD-57BDB07A3986}" type="presParOf" srcId="{BA2FD2E6-5394-4DCB-893B-4168F8994C40}" destId="{02D18365-56AB-419C-9356-F2B8856BEDAB}" srcOrd="0" destOrd="0" presId="urn:microsoft.com/office/officeart/2005/8/layout/hierarchy3"/>
    <dgm:cxn modelId="{0529D674-841E-4C4E-8624-202A671D8ADE}" type="presParOf" srcId="{02D18365-56AB-419C-9356-F2B8856BEDAB}" destId="{980BA3B4-DF9C-4015-99B2-6D9A0618DC7E}" srcOrd="0" destOrd="0" presId="urn:microsoft.com/office/officeart/2005/8/layout/hierarchy3"/>
    <dgm:cxn modelId="{90C0A263-45E1-4D16-9BDC-1EE50BB1F32A}" type="presParOf" srcId="{980BA3B4-DF9C-4015-99B2-6D9A0618DC7E}" destId="{CB794AC9-F806-46B5-9F59-0427271ADAA7}" srcOrd="0" destOrd="0" presId="urn:microsoft.com/office/officeart/2005/8/layout/hierarchy3"/>
    <dgm:cxn modelId="{135346CD-B89A-4B8F-95A7-1E7549D167CA}" type="presParOf" srcId="{980BA3B4-DF9C-4015-99B2-6D9A0618DC7E}" destId="{CCEBE51B-1F50-4055-A30C-8E74B385B066}" srcOrd="1" destOrd="0" presId="urn:microsoft.com/office/officeart/2005/8/layout/hierarchy3"/>
    <dgm:cxn modelId="{C032E996-FAD9-4184-B29B-9A677CEF9AEB}" type="presParOf" srcId="{02D18365-56AB-419C-9356-F2B8856BEDAB}" destId="{57A3DF5B-5FA9-4E41-A095-FF69D1C6C8D9}" srcOrd="1" destOrd="0" presId="urn:microsoft.com/office/officeart/2005/8/layout/hierarchy3"/>
    <dgm:cxn modelId="{8EA972A8-518D-4079-88F4-E4FD1EFD56D8}" type="presParOf" srcId="{57A3DF5B-5FA9-4E41-A095-FF69D1C6C8D9}" destId="{62198078-E062-4D68-8518-C5AAF9007168}" srcOrd="0" destOrd="0" presId="urn:microsoft.com/office/officeart/2005/8/layout/hierarchy3"/>
    <dgm:cxn modelId="{0993C12F-C1F2-4814-9434-5249FA7D7EF9}" type="presParOf" srcId="{57A3DF5B-5FA9-4E41-A095-FF69D1C6C8D9}" destId="{7C8A5975-B220-4D63-8D72-882D52912519}" srcOrd="1" destOrd="0" presId="urn:microsoft.com/office/officeart/2005/8/layout/hierarchy3"/>
    <dgm:cxn modelId="{47533D1C-6912-419B-ADE2-12E951F9D543}" type="presParOf" srcId="{57A3DF5B-5FA9-4E41-A095-FF69D1C6C8D9}" destId="{03635585-6671-43DE-8BAF-7B1B8DE66177}" srcOrd="2" destOrd="0" presId="urn:microsoft.com/office/officeart/2005/8/layout/hierarchy3"/>
    <dgm:cxn modelId="{02E3429B-2E86-4194-B919-8D7483BF1B3C}" type="presParOf" srcId="{57A3DF5B-5FA9-4E41-A095-FF69D1C6C8D9}" destId="{D9D19647-0059-4A24-A333-6A2CDE8477DF}" srcOrd="3" destOrd="0" presId="urn:microsoft.com/office/officeart/2005/8/layout/hierarchy3"/>
    <dgm:cxn modelId="{9E5672FF-BE8B-4050-8CA4-144B6055F40F}" type="presParOf" srcId="{BA2FD2E6-5394-4DCB-893B-4168F8994C40}" destId="{3E256596-7A79-4C89-B8E4-2D47F8CDB5E8}" srcOrd="1" destOrd="0" presId="urn:microsoft.com/office/officeart/2005/8/layout/hierarchy3"/>
    <dgm:cxn modelId="{9A6028FF-F748-45A6-86DE-9F3F17E48A3E}" type="presParOf" srcId="{3E256596-7A79-4C89-B8E4-2D47F8CDB5E8}" destId="{6951B47A-F757-49A6-8E80-05FDBEA833D4}" srcOrd="0" destOrd="0" presId="urn:microsoft.com/office/officeart/2005/8/layout/hierarchy3"/>
    <dgm:cxn modelId="{1768D4D7-29BA-4D01-80E1-C23A375C612D}" type="presParOf" srcId="{6951B47A-F757-49A6-8E80-05FDBEA833D4}" destId="{C42DA78D-061F-4A03-AE1D-7DD058796101}" srcOrd="0" destOrd="0" presId="urn:microsoft.com/office/officeart/2005/8/layout/hierarchy3"/>
    <dgm:cxn modelId="{76770C65-B4F9-435B-853A-34456A321E94}" type="presParOf" srcId="{6951B47A-F757-49A6-8E80-05FDBEA833D4}" destId="{4FB2DB55-721B-489A-98DC-7A6BCAE1F885}" srcOrd="1" destOrd="0" presId="urn:microsoft.com/office/officeart/2005/8/layout/hierarchy3"/>
    <dgm:cxn modelId="{F58ABA95-EFB2-4947-B7E4-9BA715472C5A}" type="presParOf" srcId="{3E256596-7A79-4C89-B8E4-2D47F8CDB5E8}" destId="{0142A3FC-0056-441A-BD8F-87FF397FC15C}" srcOrd="1" destOrd="0" presId="urn:microsoft.com/office/officeart/2005/8/layout/hierarchy3"/>
    <dgm:cxn modelId="{66D1606B-C31F-46BB-9A0B-3CBB00E71BC2}" type="presParOf" srcId="{0142A3FC-0056-441A-BD8F-87FF397FC15C}" destId="{A9CC11D2-B446-4647-948D-2C0B7F4AFCF5}" srcOrd="0" destOrd="0" presId="urn:microsoft.com/office/officeart/2005/8/layout/hierarchy3"/>
    <dgm:cxn modelId="{E6E9C509-D7C6-4160-A24A-A78F28CE32BA}" type="presParOf" srcId="{0142A3FC-0056-441A-BD8F-87FF397FC15C}" destId="{8DBE862F-422A-49A0-8A5E-A79806267078}" srcOrd="1" destOrd="0" presId="urn:microsoft.com/office/officeart/2005/8/layout/hierarchy3"/>
    <dgm:cxn modelId="{5743C8C9-2656-46FF-9D33-AA911C579687}" type="presParOf" srcId="{0142A3FC-0056-441A-BD8F-87FF397FC15C}" destId="{A3A95CE2-A886-43AC-96A7-E802EB8BD95B}" srcOrd="2" destOrd="0" presId="urn:microsoft.com/office/officeart/2005/8/layout/hierarchy3"/>
    <dgm:cxn modelId="{2A0F780E-4ECB-4AD2-8924-7EE25F1D8134}" type="presParOf" srcId="{0142A3FC-0056-441A-BD8F-87FF397FC15C}" destId="{E0792D31-5562-4617-ABD7-D2640B437A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9E716-A57D-4ADE-BF1F-7DEE7455483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841E1-9475-4CF0-82A6-6DE6844B3D35}">
      <dgm:prSet phldrT="[Text]"/>
      <dgm:spPr/>
      <dgm:t>
        <a:bodyPr/>
        <a:lstStyle/>
        <a:p>
          <a:r>
            <a:rPr lang="en-US" dirty="0" smtClean="0"/>
            <a:t>Code-related Measures</a:t>
          </a:r>
          <a:endParaRPr lang="en-US" dirty="0"/>
        </a:p>
      </dgm:t>
    </dgm:pt>
    <dgm:pt modelId="{FCA0AB72-D0F0-4D5A-B525-D6A95EA0DE6B}" type="parTrans" cxnId="{D9CE3B08-D136-4E63-A48A-E5535967AAF8}">
      <dgm:prSet/>
      <dgm:spPr/>
      <dgm:t>
        <a:bodyPr/>
        <a:lstStyle/>
        <a:p>
          <a:endParaRPr lang="en-US"/>
        </a:p>
      </dgm:t>
    </dgm:pt>
    <dgm:pt modelId="{90C2B534-6D18-4B37-8D1F-841E765B9172}" type="sibTrans" cxnId="{D9CE3B08-D136-4E63-A48A-E5535967AAF8}">
      <dgm:prSet/>
      <dgm:spPr/>
      <dgm:t>
        <a:bodyPr/>
        <a:lstStyle/>
        <a:p>
          <a:endParaRPr lang="en-US"/>
        </a:p>
      </dgm:t>
    </dgm:pt>
    <dgm:pt modelId="{CBD23309-3EC0-46AF-A4C0-E47B7944093F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28B1A56-B83C-4EAA-BCFD-30F2BBBFFA99}" type="parTrans" cxnId="{8335EBC4-71F7-4812-A559-4F6B1AE5A7AB}">
      <dgm:prSet/>
      <dgm:spPr/>
      <dgm:t>
        <a:bodyPr/>
        <a:lstStyle/>
        <a:p>
          <a:endParaRPr lang="en-US"/>
        </a:p>
      </dgm:t>
    </dgm:pt>
    <dgm:pt modelId="{90765F7A-90D7-4C03-8EB7-74E2CC3CDFAE}" type="sibTrans" cxnId="{8335EBC4-71F7-4812-A559-4F6B1AE5A7AB}">
      <dgm:prSet/>
      <dgm:spPr/>
      <dgm:t>
        <a:bodyPr/>
        <a:lstStyle/>
        <a:p>
          <a:endParaRPr lang="en-US"/>
        </a:p>
      </dgm:t>
    </dgm:pt>
    <dgm:pt modelId="{2A4CA686-3B39-407C-ACC1-0225471370AC}">
      <dgm:prSet phldrT="[Text]"/>
      <dgm:spPr/>
      <dgm:t>
        <a:bodyPr/>
        <a:lstStyle/>
        <a:p>
          <a:endParaRPr lang="en-US" dirty="0"/>
        </a:p>
      </dgm:t>
    </dgm:pt>
    <dgm:pt modelId="{42FD29BE-3FF1-46B1-9B2A-A88C9CE81E9C}" type="parTrans" cxnId="{ADF5D6C6-B088-4C1E-A5CD-076B695A8E6B}">
      <dgm:prSet/>
      <dgm:spPr/>
      <dgm:t>
        <a:bodyPr/>
        <a:lstStyle/>
        <a:p>
          <a:endParaRPr lang="en-US"/>
        </a:p>
      </dgm:t>
    </dgm:pt>
    <dgm:pt modelId="{E055E224-E8AF-494F-99EF-5C5724316A5B}" type="sibTrans" cxnId="{ADF5D6C6-B088-4C1E-A5CD-076B695A8E6B}">
      <dgm:prSet/>
      <dgm:spPr/>
      <dgm:t>
        <a:bodyPr/>
        <a:lstStyle/>
        <a:p>
          <a:endParaRPr lang="en-US"/>
        </a:p>
      </dgm:t>
    </dgm:pt>
    <dgm:pt modelId="{819DE5ED-D331-495A-812E-D105066EDE81}">
      <dgm:prSet phldrT="[Text]"/>
      <dgm:spPr/>
      <dgm:t>
        <a:bodyPr/>
        <a:lstStyle/>
        <a:p>
          <a:endParaRPr lang="en-US" dirty="0"/>
        </a:p>
      </dgm:t>
    </dgm:pt>
    <dgm:pt modelId="{5002B9CD-1973-4921-8370-0C7F79AD34C1}" type="parTrans" cxnId="{0FA42180-3539-41DC-B118-10A657EED8A5}">
      <dgm:prSet/>
      <dgm:spPr/>
      <dgm:t>
        <a:bodyPr/>
        <a:lstStyle/>
        <a:p>
          <a:endParaRPr lang="en-US"/>
        </a:p>
      </dgm:t>
    </dgm:pt>
    <dgm:pt modelId="{1905F24D-DA8D-4DAE-9452-465985FA2050}" type="sibTrans" cxnId="{0FA42180-3539-41DC-B118-10A657EED8A5}">
      <dgm:prSet/>
      <dgm:spPr/>
      <dgm:t>
        <a:bodyPr/>
        <a:lstStyle/>
        <a:p>
          <a:endParaRPr lang="en-US"/>
        </a:p>
      </dgm:t>
    </dgm:pt>
    <dgm:pt modelId="{2C80482D-432A-40B7-9324-3008D72E0AD4}">
      <dgm:prSet phldrT="[Text]"/>
      <dgm:spPr/>
      <dgm:t>
        <a:bodyPr/>
        <a:lstStyle/>
        <a:p>
          <a:r>
            <a:rPr lang="en-US" dirty="0" smtClean="0"/>
            <a:t>Meaning-related Measures</a:t>
          </a:r>
          <a:endParaRPr lang="en-US" dirty="0"/>
        </a:p>
      </dgm:t>
    </dgm:pt>
    <dgm:pt modelId="{20120FC8-F0CE-4088-A671-552314E5A268}" type="parTrans" cxnId="{20F5839B-107D-462C-825A-71C4CFEDA876}">
      <dgm:prSet/>
      <dgm:spPr/>
      <dgm:t>
        <a:bodyPr/>
        <a:lstStyle/>
        <a:p>
          <a:endParaRPr lang="en-US"/>
        </a:p>
      </dgm:t>
    </dgm:pt>
    <dgm:pt modelId="{3C6C6542-7009-4F33-AC14-EEDDF5FFEA17}" type="sibTrans" cxnId="{20F5839B-107D-462C-825A-71C4CFEDA876}">
      <dgm:prSet/>
      <dgm:spPr/>
      <dgm:t>
        <a:bodyPr/>
        <a:lstStyle/>
        <a:p>
          <a:endParaRPr lang="en-US"/>
        </a:p>
      </dgm:t>
    </dgm:pt>
    <dgm:pt modelId="{5648FAAF-BBF2-48FB-B3F7-8E1FFF2D4337}" type="pres">
      <dgm:prSet presAssocID="{9EF9E716-A57D-4ADE-BF1F-7DEE74554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13583-7777-4A74-AB3A-F0515902226F}" type="pres">
      <dgm:prSet presAssocID="{9EF9E716-A57D-4ADE-BF1F-7DEE74554836}" presName="dummyMaxCanvas" presStyleCnt="0"/>
      <dgm:spPr/>
      <dgm:t>
        <a:bodyPr/>
        <a:lstStyle/>
        <a:p>
          <a:endParaRPr lang="en-US"/>
        </a:p>
      </dgm:t>
    </dgm:pt>
    <dgm:pt modelId="{84D0FD55-D9E6-4651-9329-868EB94A1FC2}" type="pres">
      <dgm:prSet presAssocID="{9EF9E716-A57D-4ADE-BF1F-7DEE74554836}" presName="parentComposite" presStyleCnt="0"/>
      <dgm:spPr/>
      <dgm:t>
        <a:bodyPr/>
        <a:lstStyle/>
        <a:p>
          <a:endParaRPr lang="en-US"/>
        </a:p>
      </dgm:t>
    </dgm:pt>
    <dgm:pt modelId="{1704BEE7-E30D-4D91-8C6C-434B7CEA47BD}" type="pres">
      <dgm:prSet presAssocID="{9EF9E716-A57D-4ADE-BF1F-7DEE7455483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38C4484-6FCA-4D2E-9764-BF65759FA237}" type="pres">
      <dgm:prSet presAssocID="{9EF9E716-A57D-4ADE-BF1F-7DEE7455483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43DD6B2-662A-414B-B46F-9AAA60D84762}" type="pres">
      <dgm:prSet presAssocID="{9EF9E716-A57D-4ADE-BF1F-7DEE74554836}" presName="childrenComposite" presStyleCnt="0"/>
      <dgm:spPr/>
      <dgm:t>
        <a:bodyPr/>
        <a:lstStyle/>
        <a:p>
          <a:endParaRPr lang="en-US"/>
        </a:p>
      </dgm:t>
    </dgm:pt>
    <dgm:pt modelId="{61DB8241-8D80-48FB-831D-EA2A750D7DC2}" type="pres">
      <dgm:prSet presAssocID="{9EF9E716-A57D-4ADE-BF1F-7DEE74554836}" presName="dummyMaxCanvas_ChildArea" presStyleCnt="0"/>
      <dgm:spPr/>
      <dgm:t>
        <a:bodyPr/>
        <a:lstStyle/>
        <a:p>
          <a:endParaRPr lang="en-US"/>
        </a:p>
      </dgm:t>
    </dgm:pt>
    <dgm:pt modelId="{FF32F934-5EBD-4337-B889-FE3E56422F97}" type="pres">
      <dgm:prSet presAssocID="{9EF9E716-A57D-4ADE-BF1F-7DEE74554836}" presName="fulcrum" presStyleLbl="alignAccFollowNode1" presStyleIdx="2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6523647-6C93-4093-AF1F-0475687A14C3}" type="pres">
      <dgm:prSet presAssocID="{9EF9E716-A57D-4ADE-BF1F-7DEE74554836}" presName="balance_10" presStyleLbl="alignAccFollowNode1" presStyleIdx="3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692C1B48-E549-4C91-848C-09B4EB7C1D29}" type="pres">
      <dgm:prSet presAssocID="{9EF9E716-A57D-4ADE-BF1F-7DEE74554836}" presName="left_10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5839B-107D-462C-825A-71C4CFEDA876}" srcId="{9EF9E716-A57D-4ADE-BF1F-7DEE74554836}" destId="{2C80482D-432A-40B7-9324-3008D72E0AD4}" srcOrd="1" destOrd="0" parTransId="{20120FC8-F0CE-4088-A671-552314E5A268}" sibTransId="{3C6C6542-7009-4F33-AC14-EEDDF5FFEA17}"/>
    <dgm:cxn modelId="{D9CE3B08-D136-4E63-A48A-E5535967AAF8}" srcId="{9EF9E716-A57D-4ADE-BF1F-7DEE74554836}" destId="{18B841E1-9475-4CF0-82A6-6DE6844B3D35}" srcOrd="0" destOrd="0" parTransId="{FCA0AB72-D0F0-4D5A-B525-D6A95EA0DE6B}" sibTransId="{90C2B534-6D18-4B37-8D1F-841E765B9172}"/>
    <dgm:cxn modelId="{ADF5D6C6-B088-4C1E-A5CD-076B695A8E6B}" srcId="{9EF9E716-A57D-4ADE-BF1F-7DEE74554836}" destId="{2A4CA686-3B39-407C-ACC1-0225471370AC}" srcOrd="2" destOrd="0" parTransId="{42FD29BE-3FF1-46B1-9B2A-A88C9CE81E9C}" sibTransId="{E055E224-E8AF-494F-99EF-5C5724316A5B}"/>
    <dgm:cxn modelId="{25BD5787-0A8A-4AA1-827E-AFA937CEE284}" type="presOf" srcId="{CBD23309-3EC0-46AF-A4C0-E47B7944093F}" destId="{692C1B48-E549-4C91-848C-09B4EB7C1D29}" srcOrd="0" destOrd="0" presId="urn:microsoft.com/office/officeart/2005/8/layout/balance1"/>
    <dgm:cxn modelId="{0FA42180-3539-41DC-B118-10A657EED8A5}" srcId="{9EF9E716-A57D-4ADE-BF1F-7DEE74554836}" destId="{819DE5ED-D331-495A-812E-D105066EDE81}" srcOrd="3" destOrd="0" parTransId="{5002B9CD-1973-4921-8370-0C7F79AD34C1}" sibTransId="{1905F24D-DA8D-4DAE-9452-465985FA2050}"/>
    <dgm:cxn modelId="{DD0DAACE-35E4-4686-8A35-9FB0ED225FD8}" type="presOf" srcId="{18B841E1-9475-4CF0-82A6-6DE6844B3D35}" destId="{1704BEE7-E30D-4D91-8C6C-434B7CEA47BD}" srcOrd="0" destOrd="0" presId="urn:microsoft.com/office/officeart/2005/8/layout/balance1"/>
    <dgm:cxn modelId="{8335EBC4-71F7-4812-A559-4F6B1AE5A7AB}" srcId="{18B841E1-9475-4CF0-82A6-6DE6844B3D35}" destId="{CBD23309-3EC0-46AF-A4C0-E47B7944093F}" srcOrd="0" destOrd="0" parTransId="{728B1A56-B83C-4EAA-BCFD-30F2BBBFFA99}" sibTransId="{90765F7A-90D7-4C03-8EB7-74E2CC3CDFAE}"/>
    <dgm:cxn modelId="{B5FA6B3A-D3A1-44E0-B33D-AA8BED601254}" type="presOf" srcId="{2C80482D-432A-40B7-9324-3008D72E0AD4}" destId="{A38C4484-6FCA-4D2E-9764-BF65759FA237}" srcOrd="0" destOrd="0" presId="urn:microsoft.com/office/officeart/2005/8/layout/balance1"/>
    <dgm:cxn modelId="{6985439E-AB22-4D2C-8204-D52C7FAE6BA9}" type="presOf" srcId="{9EF9E716-A57D-4ADE-BF1F-7DEE74554836}" destId="{5648FAAF-BBF2-48FB-B3F7-8E1FFF2D4337}" srcOrd="0" destOrd="0" presId="urn:microsoft.com/office/officeart/2005/8/layout/balance1"/>
    <dgm:cxn modelId="{5366E330-253A-4BBE-A9B7-4C5C4D87E364}" type="presParOf" srcId="{5648FAAF-BBF2-48FB-B3F7-8E1FFF2D4337}" destId="{38C13583-7777-4A74-AB3A-F0515902226F}" srcOrd="0" destOrd="0" presId="urn:microsoft.com/office/officeart/2005/8/layout/balance1"/>
    <dgm:cxn modelId="{11A09069-762D-4726-BAD4-A385C0487012}" type="presParOf" srcId="{5648FAAF-BBF2-48FB-B3F7-8E1FFF2D4337}" destId="{84D0FD55-D9E6-4651-9329-868EB94A1FC2}" srcOrd="1" destOrd="0" presId="urn:microsoft.com/office/officeart/2005/8/layout/balance1"/>
    <dgm:cxn modelId="{E784C445-E08D-4567-9499-D4B25D8D3F66}" type="presParOf" srcId="{84D0FD55-D9E6-4651-9329-868EB94A1FC2}" destId="{1704BEE7-E30D-4D91-8C6C-434B7CEA47BD}" srcOrd="0" destOrd="0" presId="urn:microsoft.com/office/officeart/2005/8/layout/balance1"/>
    <dgm:cxn modelId="{25B932FB-E6AD-4FA3-9D01-F19C795DB4E0}" type="presParOf" srcId="{84D0FD55-D9E6-4651-9329-868EB94A1FC2}" destId="{A38C4484-6FCA-4D2E-9764-BF65759FA237}" srcOrd="1" destOrd="0" presId="urn:microsoft.com/office/officeart/2005/8/layout/balance1"/>
    <dgm:cxn modelId="{F24E22CE-2AC6-46B4-9C12-87F4749EED79}" type="presParOf" srcId="{5648FAAF-BBF2-48FB-B3F7-8E1FFF2D4337}" destId="{643DD6B2-662A-414B-B46F-9AAA60D84762}" srcOrd="2" destOrd="0" presId="urn:microsoft.com/office/officeart/2005/8/layout/balance1"/>
    <dgm:cxn modelId="{74B15736-F35B-4340-99D0-52D66A48756B}" type="presParOf" srcId="{643DD6B2-662A-414B-B46F-9AAA60D84762}" destId="{61DB8241-8D80-48FB-831D-EA2A750D7DC2}" srcOrd="0" destOrd="0" presId="urn:microsoft.com/office/officeart/2005/8/layout/balance1"/>
    <dgm:cxn modelId="{B605D9ED-9FB9-4601-9767-87B55FA813B5}" type="presParOf" srcId="{643DD6B2-662A-414B-B46F-9AAA60D84762}" destId="{FF32F934-5EBD-4337-B889-FE3E56422F97}" srcOrd="1" destOrd="0" presId="urn:microsoft.com/office/officeart/2005/8/layout/balance1"/>
    <dgm:cxn modelId="{400E21DA-F16D-4287-B555-01B75F13CD33}" type="presParOf" srcId="{643DD6B2-662A-414B-B46F-9AAA60D84762}" destId="{26523647-6C93-4093-AF1F-0475687A14C3}" srcOrd="2" destOrd="0" presId="urn:microsoft.com/office/officeart/2005/8/layout/balance1"/>
    <dgm:cxn modelId="{24FDE40A-74EE-452B-A7B7-679959CE9EAF}" type="presParOf" srcId="{643DD6B2-662A-414B-B46F-9AAA60D84762}" destId="{692C1B48-E549-4C91-848C-09B4EB7C1D29}" srcOrd="3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D3BAA-BC1E-4818-B86C-2E1920A6B2C6}" type="doc">
      <dgm:prSet loTypeId="urn:microsoft.com/office/officeart/2005/8/layout/arrow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F87ED-5514-4C9C-912F-2937FC023003}">
      <dgm:prSet/>
      <dgm:spPr/>
      <dgm:t>
        <a:bodyPr/>
        <a:lstStyle/>
        <a:p>
          <a:r>
            <a:rPr lang="en-US" dirty="0" smtClean="0"/>
            <a:t>Thorough: Includes different types of assessments</a:t>
          </a:r>
          <a:endParaRPr lang="en-US" dirty="0"/>
        </a:p>
      </dgm:t>
    </dgm:pt>
    <dgm:pt modelId="{CFB61D7D-49E3-4C01-A96E-D912C17E9294}" type="parTrans" cxnId="{1BE675F8-EB3B-4ED6-8D0F-D743FDB2B928}">
      <dgm:prSet/>
      <dgm:spPr/>
      <dgm:t>
        <a:bodyPr/>
        <a:lstStyle/>
        <a:p>
          <a:endParaRPr lang="en-US"/>
        </a:p>
      </dgm:t>
    </dgm:pt>
    <dgm:pt modelId="{28F64F12-791B-430A-BE35-959F53AE9CFC}" type="sibTrans" cxnId="{1BE675F8-EB3B-4ED6-8D0F-D743FDB2B928}">
      <dgm:prSet/>
      <dgm:spPr/>
      <dgm:t>
        <a:bodyPr/>
        <a:lstStyle/>
        <a:p>
          <a:endParaRPr lang="en-US"/>
        </a:p>
      </dgm:t>
    </dgm:pt>
    <dgm:pt modelId="{81B34283-3F57-4D58-94E2-BF03ACBE2A08}">
      <dgm:prSet/>
      <dgm:spPr/>
      <dgm:t>
        <a:bodyPr/>
        <a:lstStyle/>
        <a:p>
          <a:r>
            <a:rPr lang="en-US" dirty="0" smtClean="0"/>
            <a:t>Comprehensive: Measure across literacy domains</a:t>
          </a:r>
          <a:endParaRPr lang="en-US" dirty="0"/>
        </a:p>
      </dgm:t>
    </dgm:pt>
    <dgm:pt modelId="{B16A8532-73B8-4840-8775-2DA283D49549}" type="parTrans" cxnId="{52F33BC6-2249-4182-B8D4-7D387C819D6C}">
      <dgm:prSet/>
      <dgm:spPr/>
      <dgm:t>
        <a:bodyPr/>
        <a:lstStyle/>
        <a:p>
          <a:endParaRPr lang="en-US"/>
        </a:p>
      </dgm:t>
    </dgm:pt>
    <dgm:pt modelId="{BA1A7601-14E1-4DCE-9AAC-15B0AED921D6}" type="sibTrans" cxnId="{52F33BC6-2249-4182-B8D4-7D387C819D6C}">
      <dgm:prSet/>
      <dgm:spPr/>
      <dgm:t>
        <a:bodyPr/>
        <a:lstStyle/>
        <a:p>
          <a:endParaRPr lang="en-US"/>
        </a:p>
      </dgm:t>
    </dgm:pt>
    <dgm:pt modelId="{ECB7A59C-1F25-4B72-B0B9-E3A594DBAAEC}" type="pres">
      <dgm:prSet presAssocID="{F43D3BAA-BC1E-4818-B86C-2E1920A6B2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27AD-D6A1-4707-9B0E-2B6FB41C014E}" type="pres">
      <dgm:prSet presAssocID="{F43D3BAA-BC1E-4818-B86C-2E1920A6B2C6}" presName="divider" presStyleLbl="f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397CEDC-9ECA-4E64-917D-168BE86C78A4}" type="pres">
      <dgm:prSet presAssocID="{81B34283-3F57-4D58-94E2-BF03ACBE2A08}" presName="downArrow" presStyleLbl="node1" presStyleIdx="0" presStyleCnt="2"/>
      <dgm:spPr/>
      <dgm:t>
        <a:bodyPr/>
        <a:lstStyle/>
        <a:p>
          <a:endParaRPr lang="en-US"/>
        </a:p>
      </dgm:t>
    </dgm:pt>
    <dgm:pt modelId="{B829C5CF-AE45-4EC5-83A6-02975C9CDC3D}" type="pres">
      <dgm:prSet presAssocID="{81B34283-3F57-4D58-94E2-BF03ACBE2A0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04D7-A2D1-4E3F-ADE5-CB9289B56907}" type="pres">
      <dgm:prSet presAssocID="{B7CF87ED-5514-4C9C-912F-2937FC023003}" presName="upArrow" presStyleLbl="node1" presStyleIdx="1" presStyleCnt="2"/>
      <dgm:spPr/>
      <dgm:t>
        <a:bodyPr/>
        <a:lstStyle/>
        <a:p>
          <a:endParaRPr lang="en-US"/>
        </a:p>
      </dgm:t>
    </dgm:pt>
    <dgm:pt modelId="{B716FDF0-BCBE-4D4D-ADC7-84C22905E422}" type="pres">
      <dgm:prSet presAssocID="{B7CF87ED-5514-4C9C-912F-2937FC02300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A8C86-CA28-4584-B7AE-094F59318F24}" type="presOf" srcId="{81B34283-3F57-4D58-94E2-BF03ACBE2A08}" destId="{B829C5CF-AE45-4EC5-83A6-02975C9CDC3D}" srcOrd="0" destOrd="0" presId="urn:microsoft.com/office/officeart/2005/8/layout/arrow3"/>
    <dgm:cxn modelId="{87874E03-9D1E-46B4-9F57-FA3165611FEE}" type="presOf" srcId="{F43D3BAA-BC1E-4818-B86C-2E1920A6B2C6}" destId="{ECB7A59C-1F25-4B72-B0B9-E3A594DBAAEC}" srcOrd="0" destOrd="0" presId="urn:microsoft.com/office/officeart/2005/8/layout/arrow3"/>
    <dgm:cxn modelId="{52F33BC6-2249-4182-B8D4-7D387C819D6C}" srcId="{F43D3BAA-BC1E-4818-B86C-2E1920A6B2C6}" destId="{81B34283-3F57-4D58-94E2-BF03ACBE2A08}" srcOrd="0" destOrd="0" parTransId="{B16A8532-73B8-4840-8775-2DA283D49549}" sibTransId="{BA1A7601-14E1-4DCE-9AAC-15B0AED921D6}"/>
    <dgm:cxn modelId="{1BE675F8-EB3B-4ED6-8D0F-D743FDB2B928}" srcId="{F43D3BAA-BC1E-4818-B86C-2E1920A6B2C6}" destId="{B7CF87ED-5514-4C9C-912F-2937FC023003}" srcOrd="1" destOrd="0" parTransId="{CFB61D7D-49E3-4C01-A96E-D912C17E9294}" sibTransId="{28F64F12-791B-430A-BE35-959F53AE9CFC}"/>
    <dgm:cxn modelId="{156EDAB2-A3E9-4D6B-A9B1-6B9331FE425E}" type="presOf" srcId="{B7CF87ED-5514-4C9C-912F-2937FC023003}" destId="{B716FDF0-BCBE-4D4D-ADC7-84C22905E422}" srcOrd="0" destOrd="0" presId="urn:microsoft.com/office/officeart/2005/8/layout/arrow3"/>
    <dgm:cxn modelId="{FAC01B59-EA5A-4D09-8E08-4AA31D5453C1}" type="presParOf" srcId="{ECB7A59C-1F25-4B72-B0B9-E3A594DBAAEC}" destId="{F75127AD-D6A1-4707-9B0E-2B6FB41C014E}" srcOrd="0" destOrd="0" presId="urn:microsoft.com/office/officeart/2005/8/layout/arrow3"/>
    <dgm:cxn modelId="{365A38FA-082E-4D85-8E4C-DBC6D175835A}" type="presParOf" srcId="{ECB7A59C-1F25-4B72-B0B9-E3A594DBAAEC}" destId="{4397CEDC-9ECA-4E64-917D-168BE86C78A4}" srcOrd="1" destOrd="0" presId="urn:microsoft.com/office/officeart/2005/8/layout/arrow3"/>
    <dgm:cxn modelId="{F389F591-4229-42B9-8CE1-1D88A420F5C0}" type="presParOf" srcId="{ECB7A59C-1F25-4B72-B0B9-E3A594DBAAEC}" destId="{B829C5CF-AE45-4EC5-83A6-02975C9CDC3D}" srcOrd="2" destOrd="0" presId="urn:microsoft.com/office/officeart/2005/8/layout/arrow3"/>
    <dgm:cxn modelId="{86D63BF8-2E82-453F-8D3E-297D1E908942}" type="presParOf" srcId="{ECB7A59C-1F25-4B72-B0B9-E3A594DBAAEC}" destId="{516704D7-A2D1-4E3F-ADE5-CB9289B56907}" srcOrd="3" destOrd="0" presId="urn:microsoft.com/office/officeart/2005/8/layout/arrow3"/>
    <dgm:cxn modelId="{DA37DA45-F1BC-4B52-8C15-DE9B4F56F5F7}" type="presParOf" srcId="{ECB7A59C-1F25-4B72-B0B9-E3A594DBAAEC}" destId="{B716FDF0-BCBE-4D4D-ADC7-84C22905E4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19314-3737-4D26-ADC3-5D9E1D719BF8}" type="doc">
      <dgm:prSet loTypeId="urn:microsoft.com/office/officeart/2005/8/layout/pyramid3" loCatId="pyramid" qsTypeId="urn:microsoft.com/office/officeart/2005/8/quickstyle/simple3" qsCatId="simple" csTypeId="urn:microsoft.com/office/officeart/2005/8/colors/accent1_2#1" csCatId="accent1" phldr="1"/>
      <dgm:spPr/>
    </dgm:pt>
    <dgm:pt modelId="{C2504775-37AA-4FCC-8547-FF4071A091C2}">
      <dgm:prSet phldrT="[Text]" custT="1"/>
      <dgm:spPr/>
      <dgm:t>
        <a:bodyPr/>
        <a:lstStyle/>
        <a:p>
          <a:r>
            <a:rPr lang="en-US" sz="2000" dirty="0" smtClean="0"/>
            <a:t>Narrow-context bound knowledge</a:t>
          </a:r>
          <a:endParaRPr lang="en-US" sz="2000" dirty="0"/>
        </a:p>
      </dgm:t>
    </dgm:pt>
    <dgm:pt modelId="{D338AE4F-30F1-4FF5-B815-915521986F22}" type="parTrans" cxnId="{64ED6705-956F-4D51-9D9C-2623F53A7CEF}">
      <dgm:prSet/>
      <dgm:spPr/>
      <dgm:t>
        <a:bodyPr/>
        <a:lstStyle/>
        <a:p>
          <a:endParaRPr lang="en-US"/>
        </a:p>
      </dgm:t>
    </dgm:pt>
    <dgm:pt modelId="{2CA49A65-33A1-4671-8417-D0D74DC0916C}" type="sibTrans" cxnId="{64ED6705-956F-4D51-9D9C-2623F53A7CEF}">
      <dgm:prSet/>
      <dgm:spPr/>
      <dgm:t>
        <a:bodyPr/>
        <a:lstStyle/>
        <a:p>
          <a:endParaRPr lang="en-US"/>
        </a:p>
      </dgm:t>
    </dgm:pt>
    <dgm:pt modelId="{68743AD8-D260-47A1-B172-94874BF1D00F}">
      <dgm:prSet phldrT="[Text]" custT="1"/>
      <dgm:spPr/>
      <dgm:t>
        <a:bodyPr/>
        <a:lstStyle/>
        <a:p>
          <a:r>
            <a:rPr lang="en-US" sz="2000" dirty="0" smtClean="0"/>
            <a:t>General sense</a:t>
          </a:r>
          <a:endParaRPr lang="en-US" sz="2000" dirty="0"/>
        </a:p>
      </dgm:t>
    </dgm:pt>
    <dgm:pt modelId="{D59021C1-165D-402D-9171-75AA992702AA}" type="parTrans" cxnId="{3AC469F1-E7D1-4379-9E2F-2F6D340173D4}">
      <dgm:prSet/>
      <dgm:spPr/>
      <dgm:t>
        <a:bodyPr/>
        <a:lstStyle/>
        <a:p>
          <a:endParaRPr lang="en-US"/>
        </a:p>
      </dgm:t>
    </dgm:pt>
    <dgm:pt modelId="{6336EAE5-1474-4AFD-B5AE-6B2785AB810A}" type="sibTrans" cxnId="{3AC469F1-E7D1-4379-9E2F-2F6D340173D4}">
      <dgm:prSet/>
      <dgm:spPr/>
      <dgm:t>
        <a:bodyPr/>
        <a:lstStyle/>
        <a:p>
          <a:endParaRPr lang="en-US"/>
        </a:p>
      </dgm:t>
    </dgm:pt>
    <dgm:pt modelId="{08902171-434A-4C8C-8A7C-3605E3FDF7CA}">
      <dgm:prSet phldrT="[Text]" custT="1"/>
      <dgm:spPr/>
      <dgm:t>
        <a:bodyPr/>
        <a:lstStyle/>
        <a:p>
          <a:endParaRPr lang="en-US" sz="1800" dirty="0"/>
        </a:p>
      </dgm:t>
    </dgm:pt>
    <dgm:pt modelId="{6F4C8BA4-F71F-4FBC-996A-1176F82939E2}" type="parTrans" cxnId="{5EF349E8-18B4-4804-ABBE-E3F2BC8827C8}">
      <dgm:prSet/>
      <dgm:spPr/>
      <dgm:t>
        <a:bodyPr/>
        <a:lstStyle/>
        <a:p>
          <a:endParaRPr lang="en-US"/>
        </a:p>
      </dgm:t>
    </dgm:pt>
    <dgm:pt modelId="{737BD17B-36CC-4093-AAE3-61E45EA7CF69}" type="sibTrans" cxnId="{5EF349E8-18B4-4804-ABBE-E3F2BC8827C8}">
      <dgm:prSet/>
      <dgm:spPr/>
      <dgm:t>
        <a:bodyPr/>
        <a:lstStyle/>
        <a:p>
          <a:endParaRPr lang="en-US"/>
        </a:p>
      </dgm:t>
    </dgm:pt>
    <dgm:pt modelId="{6CA6AFEC-D73C-43E4-9F0F-3B7C403C946E}">
      <dgm:prSet phldrT="[Text]" custT="1"/>
      <dgm:spPr/>
      <dgm:t>
        <a:bodyPr/>
        <a:lstStyle/>
        <a:p>
          <a:r>
            <a:rPr lang="en-US" sz="2000" dirty="0" smtClean="0"/>
            <a:t>Enough knowledge to understand but not enough to recall and use appropriately</a:t>
          </a:r>
          <a:endParaRPr lang="en-US" sz="2000" dirty="0"/>
        </a:p>
      </dgm:t>
    </dgm:pt>
    <dgm:pt modelId="{C4E6EA27-F832-4E1F-A111-7E91395F600A}" type="parTrans" cxnId="{4772A48E-7037-463C-B31C-967AD5311C0C}">
      <dgm:prSet/>
      <dgm:spPr/>
      <dgm:t>
        <a:bodyPr/>
        <a:lstStyle/>
        <a:p>
          <a:endParaRPr lang="en-US"/>
        </a:p>
      </dgm:t>
    </dgm:pt>
    <dgm:pt modelId="{2777C054-4C9D-4BB8-948B-8BDD18FCE8FB}" type="sibTrans" cxnId="{4772A48E-7037-463C-B31C-967AD5311C0C}">
      <dgm:prSet/>
      <dgm:spPr/>
      <dgm:t>
        <a:bodyPr/>
        <a:lstStyle/>
        <a:p>
          <a:endParaRPr lang="en-US"/>
        </a:p>
      </dgm:t>
    </dgm:pt>
    <dgm:pt modelId="{654E9B57-EC37-4A4F-A044-2EC8A6F8EFF4}">
      <dgm:prSet phldrT="[Text]" custT="1"/>
      <dgm:spPr/>
      <dgm:t>
        <a:bodyPr/>
        <a:lstStyle/>
        <a:p>
          <a:r>
            <a:rPr lang="en-US" sz="2000" dirty="0" smtClean="0"/>
            <a:t>Rich, decontextualized knowledge of a word’s meaning, its relationship to other words, metaphorical use</a:t>
          </a:r>
          <a:endParaRPr lang="en-US" sz="2000" dirty="0"/>
        </a:p>
      </dgm:t>
    </dgm:pt>
    <dgm:pt modelId="{C525E545-BA45-49EC-B165-51DE5B23A062}" type="parTrans" cxnId="{6DCF4262-7540-49E5-A3BE-BF18F1068D79}">
      <dgm:prSet/>
      <dgm:spPr/>
      <dgm:t>
        <a:bodyPr/>
        <a:lstStyle/>
        <a:p>
          <a:endParaRPr lang="en-US"/>
        </a:p>
      </dgm:t>
    </dgm:pt>
    <dgm:pt modelId="{B409822C-11A3-425F-94E0-AD5C28341137}" type="sibTrans" cxnId="{6DCF4262-7540-49E5-A3BE-BF18F1068D79}">
      <dgm:prSet/>
      <dgm:spPr/>
      <dgm:t>
        <a:bodyPr/>
        <a:lstStyle/>
        <a:p>
          <a:endParaRPr lang="en-US"/>
        </a:p>
      </dgm:t>
    </dgm:pt>
    <dgm:pt modelId="{90E6C10A-18D0-4E46-9B6D-92899F8113AF}" type="pres">
      <dgm:prSet presAssocID="{F5919314-3737-4D26-ADC3-5D9E1D719BF8}" presName="Name0" presStyleCnt="0">
        <dgm:presLayoutVars>
          <dgm:dir/>
          <dgm:animLvl val="lvl"/>
          <dgm:resizeHandles val="exact"/>
        </dgm:presLayoutVars>
      </dgm:prSet>
      <dgm:spPr/>
    </dgm:pt>
    <dgm:pt modelId="{4A4F4C86-CB99-4091-9DB9-55E71F3B581A}" type="pres">
      <dgm:prSet presAssocID="{654E9B57-EC37-4A4F-A044-2EC8A6F8EFF4}" presName="Name8" presStyleCnt="0"/>
      <dgm:spPr/>
    </dgm:pt>
    <dgm:pt modelId="{1795F2D3-4722-4EC7-8232-733C1756D42D}" type="pres">
      <dgm:prSet presAssocID="{654E9B57-EC37-4A4F-A044-2EC8A6F8EFF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7F9E-5B87-4525-8DAE-45CD20881642}" type="pres">
      <dgm:prSet presAssocID="{654E9B57-EC37-4A4F-A044-2EC8A6F8E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599BC-0AB5-4104-80DD-DA44E781850E}" type="pres">
      <dgm:prSet presAssocID="{6CA6AFEC-D73C-43E4-9F0F-3B7C403C946E}" presName="Name8" presStyleCnt="0"/>
      <dgm:spPr/>
    </dgm:pt>
    <dgm:pt modelId="{470ED9F4-1199-41E8-9E68-9C951F0CEE16}" type="pres">
      <dgm:prSet presAssocID="{6CA6AFEC-D73C-43E4-9F0F-3B7C403C946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80371-B750-4ECA-B44C-617368ED63EB}" type="pres">
      <dgm:prSet presAssocID="{6CA6AFEC-D73C-43E4-9F0F-3B7C403C94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0A11D-426E-4EA9-91FE-46989B5FB078}" type="pres">
      <dgm:prSet presAssocID="{C2504775-37AA-4FCC-8547-FF4071A091C2}" presName="Name8" presStyleCnt="0"/>
      <dgm:spPr/>
    </dgm:pt>
    <dgm:pt modelId="{9E971EEE-7621-4CF2-B950-AE78AEB18C20}" type="pres">
      <dgm:prSet presAssocID="{C2504775-37AA-4FCC-8547-FF4071A091C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A06EC-82EA-4A9B-A683-30455F420326}" type="pres">
      <dgm:prSet presAssocID="{C2504775-37AA-4FCC-8547-FF4071A091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0777D-C724-4B28-A8F7-BBA404914B99}" type="pres">
      <dgm:prSet presAssocID="{68743AD8-D260-47A1-B172-94874BF1D00F}" presName="Name8" presStyleCnt="0"/>
      <dgm:spPr/>
    </dgm:pt>
    <dgm:pt modelId="{87385787-615E-4B96-8C23-D8ACCD5B583C}" type="pres">
      <dgm:prSet presAssocID="{68743AD8-D260-47A1-B172-94874BF1D00F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423C0-9EF1-4388-B0FA-2CE1B90FAF6B}" type="pres">
      <dgm:prSet presAssocID="{68743AD8-D260-47A1-B172-94874BF1D0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F4CF4-940B-44F4-A387-FFC4ED3B4D5F}" type="pres">
      <dgm:prSet presAssocID="{08902171-434A-4C8C-8A7C-3605E3FDF7CA}" presName="Name8" presStyleCnt="0"/>
      <dgm:spPr/>
    </dgm:pt>
    <dgm:pt modelId="{79CBECC0-FA9A-499A-948B-7258A4E4DDE5}" type="pres">
      <dgm:prSet presAssocID="{08902171-434A-4C8C-8A7C-3605E3FDF7C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D028-407B-488E-AD1E-9773E2A53813}" type="pres">
      <dgm:prSet presAssocID="{08902171-434A-4C8C-8A7C-3605E3FDF7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D6AF-6F9A-4A29-B318-35CDC0E3FE50}" type="presOf" srcId="{654E9B57-EC37-4A4F-A044-2EC8A6F8EFF4}" destId="{1795F2D3-4722-4EC7-8232-733C1756D42D}" srcOrd="0" destOrd="0" presId="urn:microsoft.com/office/officeart/2005/8/layout/pyramid3"/>
    <dgm:cxn modelId="{2457CB37-582B-48E5-883E-70BA8FF4577A}" type="presOf" srcId="{654E9B57-EC37-4A4F-A044-2EC8A6F8EFF4}" destId="{DCC57F9E-5B87-4525-8DAE-45CD20881642}" srcOrd="1" destOrd="0" presId="urn:microsoft.com/office/officeart/2005/8/layout/pyramid3"/>
    <dgm:cxn modelId="{C077BFB4-FBBE-43B8-8492-8CBB9EA7DF14}" type="presOf" srcId="{68743AD8-D260-47A1-B172-94874BF1D00F}" destId="{87385787-615E-4B96-8C23-D8ACCD5B583C}" srcOrd="0" destOrd="0" presId="urn:microsoft.com/office/officeart/2005/8/layout/pyramid3"/>
    <dgm:cxn modelId="{3AC469F1-E7D1-4379-9E2F-2F6D340173D4}" srcId="{F5919314-3737-4D26-ADC3-5D9E1D719BF8}" destId="{68743AD8-D260-47A1-B172-94874BF1D00F}" srcOrd="3" destOrd="0" parTransId="{D59021C1-165D-402D-9171-75AA992702AA}" sibTransId="{6336EAE5-1474-4AFD-B5AE-6B2785AB810A}"/>
    <dgm:cxn modelId="{0765CB6B-0DC0-42F3-AF65-78DEE73984AB}" type="presOf" srcId="{F5919314-3737-4D26-ADC3-5D9E1D719BF8}" destId="{90E6C10A-18D0-4E46-9B6D-92899F8113AF}" srcOrd="0" destOrd="0" presId="urn:microsoft.com/office/officeart/2005/8/layout/pyramid3"/>
    <dgm:cxn modelId="{4772A48E-7037-463C-B31C-967AD5311C0C}" srcId="{F5919314-3737-4D26-ADC3-5D9E1D719BF8}" destId="{6CA6AFEC-D73C-43E4-9F0F-3B7C403C946E}" srcOrd="1" destOrd="0" parTransId="{C4E6EA27-F832-4E1F-A111-7E91395F600A}" sibTransId="{2777C054-4C9D-4BB8-948B-8BDD18FCE8FB}"/>
    <dgm:cxn modelId="{64ED6705-956F-4D51-9D9C-2623F53A7CEF}" srcId="{F5919314-3737-4D26-ADC3-5D9E1D719BF8}" destId="{C2504775-37AA-4FCC-8547-FF4071A091C2}" srcOrd="2" destOrd="0" parTransId="{D338AE4F-30F1-4FF5-B815-915521986F22}" sibTransId="{2CA49A65-33A1-4671-8417-D0D74DC0916C}"/>
    <dgm:cxn modelId="{1710A5AF-AB3D-48BB-9884-C9B7F81C91FC}" type="presOf" srcId="{08902171-434A-4C8C-8A7C-3605E3FDF7CA}" destId="{9BB9D028-407B-488E-AD1E-9773E2A53813}" srcOrd="1" destOrd="0" presId="urn:microsoft.com/office/officeart/2005/8/layout/pyramid3"/>
    <dgm:cxn modelId="{FB3ABA9E-8CE9-4661-AEC9-C8100C97BA38}" type="presOf" srcId="{C2504775-37AA-4FCC-8547-FF4071A091C2}" destId="{02DA06EC-82EA-4A9B-A683-30455F420326}" srcOrd="1" destOrd="0" presId="urn:microsoft.com/office/officeart/2005/8/layout/pyramid3"/>
    <dgm:cxn modelId="{710E1E80-3B77-4E0E-969B-5935303C3F76}" type="presOf" srcId="{08902171-434A-4C8C-8A7C-3605E3FDF7CA}" destId="{79CBECC0-FA9A-499A-948B-7258A4E4DDE5}" srcOrd="0" destOrd="0" presId="urn:microsoft.com/office/officeart/2005/8/layout/pyramid3"/>
    <dgm:cxn modelId="{5EF349E8-18B4-4804-ABBE-E3F2BC8827C8}" srcId="{F5919314-3737-4D26-ADC3-5D9E1D719BF8}" destId="{08902171-434A-4C8C-8A7C-3605E3FDF7CA}" srcOrd="4" destOrd="0" parTransId="{6F4C8BA4-F71F-4FBC-996A-1176F82939E2}" sibTransId="{737BD17B-36CC-4093-AAE3-61E45EA7CF69}"/>
    <dgm:cxn modelId="{541D9553-F407-4E27-BB6E-C57BE4356D63}" type="presOf" srcId="{6CA6AFEC-D73C-43E4-9F0F-3B7C403C946E}" destId="{E6F80371-B750-4ECA-B44C-617368ED63EB}" srcOrd="1" destOrd="0" presId="urn:microsoft.com/office/officeart/2005/8/layout/pyramid3"/>
    <dgm:cxn modelId="{6DCF4262-7540-49E5-A3BE-BF18F1068D79}" srcId="{F5919314-3737-4D26-ADC3-5D9E1D719BF8}" destId="{654E9B57-EC37-4A4F-A044-2EC8A6F8EFF4}" srcOrd="0" destOrd="0" parTransId="{C525E545-BA45-49EC-B165-51DE5B23A062}" sibTransId="{B409822C-11A3-425F-94E0-AD5C28341137}"/>
    <dgm:cxn modelId="{F7C2BFC4-5C74-493F-9016-9DD70ADBF51C}" type="presOf" srcId="{6CA6AFEC-D73C-43E4-9F0F-3B7C403C946E}" destId="{470ED9F4-1199-41E8-9E68-9C951F0CEE16}" srcOrd="0" destOrd="0" presId="urn:microsoft.com/office/officeart/2005/8/layout/pyramid3"/>
    <dgm:cxn modelId="{AA1F42A0-3197-4D10-BF92-F0F2EE9FB367}" type="presOf" srcId="{C2504775-37AA-4FCC-8547-FF4071A091C2}" destId="{9E971EEE-7621-4CF2-B950-AE78AEB18C20}" srcOrd="0" destOrd="0" presId="urn:microsoft.com/office/officeart/2005/8/layout/pyramid3"/>
    <dgm:cxn modelId="{4ED3F581-58FB-48C1-930E-668672FA0805}" type="presOf" srcId="{68743AD8-D260-47A1-B172-94874BF1D00F}" destId="{EE1423C0-9EF1-4388-B0FA-2CE1B90FAF6B}" srcOrd="1" destOrd="0" presId="urn:microsoft.com/office/officeart/2005/8/layout/pyramid3"/>
    <dgm:cxn modelId="{710DB106-B327-4079-965A-B2C238F3E845}" type="presParOf" srcId="{90E6C10A-18D0-4E46-9B6D-92899F8113AF}" destId="{4A4F4C86-CB99-4091-9DB9-55E71F3B581A}" srcOrd="0" destOrd="0" presId="urn:microsoft.com/office/officeart/2005/8/layout/pyramid3"/>
    <dgm:cxn modelId="{33C6BF5A-62B2-457D-891C-9D3AA25483C0}" type="presParOf" srcId="{4A4F4C86-CB99-4091-9DB9-55E71F3B581A}" destId="{1795F2D3-4722-4EC7-8232-733C1756D42D}" srcOrd="0" destOrd="0" presId="urn:microsoft.com/office/officeart/2005/8/layout/pyramid3"/>
    <dgm:cxn modelId="{422233F4-BA65-4718-8C6B-A302E7727F82}" type="presParOf" srcId="{4A4F4C86-CB99-4091-9DB9-55E71F3B581A}" destId="{DCC57F9E-5B87-4525-8DAE-45CD20881642}" srcOrd="1" destOrd="0" presId="urn:microsoft.com/office/officeart/2005/8/layout/pyramid3"/>
    <dgm:cxn modelId="{42625E03-DDA7-4A6C-80DE-11EC2E90F560}" type="presParOf" srcId="{90E6C10A-18D0-4E46-9B6D-92899F8113AF}" destId="{F61599BC-0AB5-4104-80DD-DA44E781850E}" srcOrd="1" destOrd="0" presId="urn:microsoft.com/office/officeart/2005/8/layout/pyramid3"/>
    <dgm:cxn modelId="{BE5FA1CE-A72B-4C3C-ACD7-AFBCED038DCF}" type="presParOf" srcId="{F61599BC-0AB5-4104-80DD-DA44E781850E}" destId="{470ED9F4-1199-41E8-9E68-9C951F0CEE16}" srcOrd="0" destOrd="0" presId="urn:microsoft.com/office/officeart/2005/8/layout/pyramid3"/>
    <dgm:cxn modelId="{712B37CA-D3C4-4A8C-AF56-7C9B9FF7E068}" type="presParOf" srcId="{F61599BC-0AB5-4104-80DD-DA44E781850E}" destId="{E6F80371-B750-4ECA-B44C-617368ED63EB}" srcOrd="1" destOrd="0" presId="urn:microsoft.com/office/officeart/2005/8/layout/pyramid3"/>
    <dgm:cxn modelId="{3BC54A71-4947-43E7-BA98-1664B5CF0850}" type="presParOf" srcId="{90E6C10A-18D0-4E46-9B6D-92899F8113AF}" destId="{82E0A11D-426E-4EA9-91FE-46989B5FB078}" srcOrd="2" destOrd="0" presId="urn:microsoft.com/office/officeart/2005/8/layout/pyramid3"/>
    <dgm:cxn modelId="{A33A6FC9-89C2-4208-A409-37E6CFCC6C88}" type="presParOf" srcId="{82E0A11D-426E-4EA9-91FE-46989B5FB078}" destId="{9E971EEE-7621-4CF2-B950-AE78AEB18C20}" srcOrd="0" destOrd="0" presId="urn:microsoft.com/office/officeart/2005/8/layout/pyramid3"/>
    <dgm:cxn modelId="{76C140E3-F8F5-4BB4-BDFD-4D64AE8A9868}" type="presParOf" srcId="{82E0A11D-426E-4EA9-91FE-46989B5FB078}" destId="{02DA06EC-82EA-4A9B-A683-30455F420326}" srcOrd="1" destOrd="0" presId="urn:microsoft.com/office/officeart/2005/8/layout/pyramid3"/>
    <dgm:cxn modelId="{468707D5-F88D-46C3-806D-0D335CE72D55}" type="presParOf" srcId="{90E6C10A-18D0-4E46-9B6D-92899F8113AF}" destId="{3860777D-C724-4B28-A8F7-BBA404914B99}" srcOrd="3" destOrd="0" presId="urn:microsoft.com/office/officeart/2005/8/layout/pyramid3"/>
    <dgm:cxn modelId="{912F9084-B5B3-4408-B003-35068B5127EB}" type="presParOf" srcId="{3860777D-C724-4B28-A8F7-BBA404914B99}" destId="{87385787-615E-4B96-8C23-D8ACCD5B583C}" srcOrd="0" destOrd="0" presId="urn:microsoft.com/office/officeart/2005/8/layout/pyramid3"/>
    <dgm:cxn modelId="{A5DC4CA5-111A-46A6-B4B3-79A1823AD1E7}" type="presParOf" srcId="{3860777D-C724-4B28-A8F7-BBA404914B99}" destId="{EE1423C0-9EF1-4388-B0FA-2CE1B90FAF6B}" srcOrd="1" destOrd="0" presId="urn:microsoft.com/office/officeart/2005/8/layout/pyramid3"/>
    <dgm:cxn modelId="{21F4217A-F5C2-4AD3-ADE3-BB842F2E8920}" type="presParOf" srcId="{90E6C10A-18D0-4E46-9B6D-92899F8113AF}" destId="{B15F4CF4-940B-44F4-A387-FFC4ED3B4D5F}" srcOrd="4" destOrd="0" presId="urn:microsoft.com/office/officeart/2005/8/layout/pyramid3"/>
    <dgm:cxn modelId="{1D1CEFFA-A357-4BE1-91F7-E1EA61DE3E63}" type="presParOf" srcId="{B15F4CF4-940B-44F4-A387-FFC4ED3B4D5F}" destId="{79CBECC0-FA9A-499A-948B-7258A4E4DDE5}" srcOrd="0" destOrd="0" presId="urn:microsoft.com/office/officeart/2005/8/layout/pyramid3"/>
    <dgm:cxn modelId="{3BF0548D-8782-4A05-AFF5-7FAECE8FA6A1}" type="presParOf" srcId="{B15F4CF4-940B-44F4-A387-FFC4ED3B4D5F}" destId="{9BB9D028-407B-488E-AD1E-9773E2A5381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64A8D-0EFC-4527-B166-85D4EDEBA8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0A5F0DE-80DE-48EE-90BC-6410E1A2FE61}">
      <dgm:prSet phldrT="[Text]" custT="1"/>
      <dgm:spPr/>
      <dgm:t>
        <a:bodyPr/>
        <a:lstStyle/>
        <a:p>
          <a:r>
            <a:rPr lang="en-US" sz="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dirty="0"/>
        </a:p>
      </dgm:t>
    </dgm:pt>
    <dgm:pt modelId="{B8069F72-9617-4832-8DF5-FA4E1BE9B853}" type="parTrans" cxnId="{888037B4-D0D0-44EF-BCE4-E69A364539D1}">
      <dgm:prSet/>
      <dgm:spPr/>
      <dgm:t>
        <a:bodyPr/>
        <a:lstStyle/>
        <a:p>
          <a:endParaRPr lang="en-US" sz="1200"/>
        </a:p>
      </dgm:t>
    </dgm:pt>
    <dgm:pt modelId="{93C2162F-2C11-4DBE-8863-4FBDE6DFA88E}" type="sibTrans" cxnId="{888037B4-D0D0-44EF-BCE4-E69A364539D1}">
      <dgm:prSet/>
      <dgm:spPr/>
      <dgm:t>
        <a:bodyPr/>
        <a:lstStyle/>
        <a:p>
          <a:endParaRPr lang="en-US" sz="1200"/>
        </a:p>
      </dgm:t>
    </dgm:pt>
    <dgm:pt modelId="{DDDD4AA1-0B32-4AA6-938E-4BBAB5E89681}" type="asst">
      <dgm:prSet phldrT="[Text]" custT="1"/>
      <dgm:spPr/>
      <dgm:t>
        <a:bodyPr/>
        <a:lstStyle/>
        <a:p>
          <a:r>
            <a:rPr lang="en-US" sz="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dirty="0"/>
        </a:p>
      </dgm:t>
    </dgm:pt>
    <dgm:pt modelId="{CF7B4F50-0814-485D-998E-8A378007D979}" type="parTrans" cxnId="{4BF41B87-7A1D-498C-A463-3990223E849D}">
      <dgm:prSet/>
      <dgm:spPr/>
      <dgm:t>
        <a:bodyPr/>
        <a:lstStyle/>
        <a:p>
          <a:endParaRPr lang="en-US" sz="1200"/>
        </a:p>
      </dgm:t>
    </dgm:pt>
    <dgm:pt modelId="{26D3A9ED-72BB-4225-9610-F63828741A34}" type="sibTrans" cxnId="{4BF41B87-7A1D-498C-A463-3990223E849D}">
      <dgm:prSet/>
      <dgm:spPr/>
      <dgm:t>
        <a:bodyPr/>
        <a:lstStyle/>
        <a:p>
          <a:endParaRPr lang="en-US" sz="1200"/>
        </a:p>
      </dgm:t>
    </dgm:pt>
    <dgm:pt modelId="{59A56BCE-F5A3-4E5F-83A9-EC1C2C1E98B5}">
      <dgm:prSet phldrT="[Text]" custT="1"/>
      <dgm:spPr/>
      <dgm:t>
        <a:bodyPr/>
        <a:lstStyle/>
        <a:p>
          <a:r>
            <a:rPr lang="en-US" sz="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dirty="0"/>
        </a:p>
      </dgm:t>
    </dgm:pt>
    <dgm:pt modelId="{05CCCBFC-FD63-47DE-AF7C-F1A8306ED774}" type="parTrans" cxnId="{1F41E973-9AA5-4D0E-A54E-35B5CE285BAE}">
      <dgm:prSet/>
      <dgm:spPr/>
      <dgm:t>
        <a:bodyPr/>
        <a:lstStyle/>
        <a:p>
          <a:endParaRPr lang="en-US" sz="1200"/>
        </a:p>
      </dgm:t>
    </dgm:pt>
    <dgm:pt modelId="{3B86C5D3-8047-45BE-9EBF-7019986F4E0E}" type="sibTrans" cxnId="{1F41E973-9AA5-4D0E-A54E-35B5CE285BAE}">
      <dgm:prSet/>
      <dgm:spPr/>
      <dgm:t>
        <a:bodyPr/>
        <a:lstStyle/>
        <a:p>
          <a:endParaRPr lang="en-US" sz="1200"/>
        </a:p>
      </dgm:t>
    </dgm:pt>
    <dgm:pt modelId="{B4ECAF61-E84A-423D-B553-C3FCA78468B5}" type="asst">
      <dgm:prSet phldrT="[Text]" custT="1"/>
      <dgm:spPr/>
      <dgm:t>
        <a:bodyPr/>
        <a:lstStyle/>
        <a:p>
          <a:r>
            <a:rPr lang="en-US" sz="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dirty="0"/>
        </a:p>
      </dgm:t>
    </dgm:pt>
    <dgm:pt modelId="{4E5C4186-D582-46C6-8604-1AE094DBC63D}" type="parTrans" cxnId="{53F0D15B-1A60-4C0B-8E44-042E37B555CC}">
      <dgm:prSet/>
      <dgm:spPr/>
      <dgm:t>
        <a:bodyPr/>
        <a:lstStyle/>
        <a:p>
          <a:endParaRPr lang="en-US" sz="1200"/>
        </a:p>
      </dgm:t>
    </dgm:pt>
    <dgm:pt modelId="{EF64C662-8023-46D7-BD94-127CEEC6B8EF}" type="sibTrans" cxnId="{53F0D15B-1A60-4C0B-8E44-042E37B555CC}">
      <dgm:prSet/>
      <dgm:spPr/>
      <dgm:t>
        <a:bodyPr/>
        <a:lstStyle/>
        <a:p>
          <a:endParaRPr lang="en-US" sz="1200"/>
        </a:p>
      </dgm:t>
    </dgm:pt>
    <dgm:pt modelId="{774AFFB9-42D0-45A5-8212-F77401611D85}" type="asst">
      <dgm:prSet phldrT="[Text]" custT="1"/>
      <dgm:spPr/>
      <dgm:t>
        <a:bodyPr/>
        <a:lstStyle/>
        <a:p>
          <a:r>
            <a:rPr lang="en-US" sz="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dirty="0"/>
        </a:p>
      </dgm:t>
    </dgm:pt>
    <dgm:pt modelId="{1BB002C3-4E52-45AD-839A-67A0D9FFBB7C}" type="parTrans" cxnId="{B2F9A9F6-8B0F-4A09-84AE-597BDB91D360}">
      <dgm:prSet/>
      <dgm:spPr/>
      <dgm:t>
        <a:bodyPr/>
        <a:lstStyle/>
        <a:p>
          <a:endParaRPr lang="en-US" sz="1200"/>
        </a:p>
      </dgm:t>
    </dgm:pt>
    <dgm:pt modelId="{3509E5C6-2B83-49CD-A8D8-77CBB194F655}" type="sibTrans" cxnId="{B2F9A9F6-8B0F-4A09-84AE-597BDB91D360}">
      <dgm:prSet/>
      <dgm:spPr/>
      <dgm:t>
        <a:bodyPr/>
        <a:lstStyle/>
        <a:p>
          <a:endParaRPr lang="en-US" sz="1200"/>
        </a:p>
      </dgm:t>
    </dgm:pt>
    <dgm:pt modelId="{722D4E59-67B7-402F-9FA3-AD9080D2AA2C}" type="pres">
      <dgm:prSet presAssocID="{2E064A8D-0EFC-4527-B166-85D4EDEBA8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722030-3E4A-4E69-BFB4-2ADD69A5180B}" type="pres">
      <dgm:prSet presAssocID="{00A5F0DE-80DE-48EE-90BC-6410E1A2FE61}" presName="hierRoot1" presStyleCnt="0">
        <dgm:presLayoutVars>
          <dgm:hierBranch val="init"/>
        </dgm:presLayoutVars>
      </dgm:prSet>
      <dgm:spPr/>
    </dgm:pt>
    <dgm:pt modelId="{FE9284DF-AC7B-4DCC-A74D-C6728560950C}" type="pres">
      <dgm:prSet presAssocID="{00A5F0DE-80DE-48EE-90BC-6410E1A2FE61}" presName="rootComposite1" presStyleCnt="0"/>
      <dgm:spPr/>
    </dgm:pt>
    <dgm:pt modelId="{5768107B-7BE8-40D9-B94E-6B5F2B304647}" type="pres">
      <dgm:prSet presAssocID="{00A5F0DE-80DE-48EE-90BC-6410E1A2FE61}" presName="rootText1" presStyleLbl="node0" presStyleIdx="0" presStyleCnt="1" custLinFactNeighborX="17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B06BE-BF4C-48F0-82E1-7681CD0FBDA4}" type="pres">
      <dgm:prSet presAssocID="{00A5F0DE-80DE-48EE-90BC-6410E1A2FE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0A6CC9-5662-49EB-B209-70F848F4993D}" type="pres">
      <dgm:prSet presAssocID="{00A5F0DE-80DE-48EE-90BC-6410E1A2FE61}" presName="hierChild2" presStyleCnt="0"/>
      <dgm:spPr/>
    </dgm:pt>
    <dgm:pt modelId="{75380F16-0189-4FAC-955A-72E2731F61DF}" type="pres">
      <dgm:prSet presAssocID="{05CCCBFC-FD63-47DE-AF7C-F1A8306ED7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AA8445E-BBE1-485D-8AC9-874F503D4BF3}" type="pres">
      <dgm:prSet presAssocID="{59A56BCE-F5A3-4E5F-83A9-EC1C2C1E98B5}" presName="hierRoot2" presStyleCnt="0">
        <dgm:presLayoutVars>
          <dgm:hierBranch val="init"/>
        </dgm:presLayoutVars>
      </dgm:prSet>
      <dgm:spPr/>
    </dgm:pt>
    <dgm:pt modelId="{BBA5DD76-8AF1-41C7-80F2-7C3CF7C6B3D9}" type="pres">
      <dgm:prSet presAssocID="{59A56BCE-F5A3-4E5F-83A9-EC1C2C1E98B5}" presName="rootComposite" presStyleCnt="0"/>
      <dgm:spPr/>
    </dgm:pt>
    <dgm:pt modelId="{06AD211C-D8A5-4796-B8DC-4C12A3613159}" type="pres">
      <dgm:prSet presAssocID="{59A56BCE-F5A3-4E5F-83A9-EC1C2C1E98B5}" presName="rootText" presStyleLbl="node2" presStyleIdx="0" presStyleCnt="1" custLinFactY="-41423" custLinFactNeighborX="1796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05045-448C-42D5-A493-4AF27FF52665}" type="pres">
      <dgm:prSet presAssocID="{59A56BCE-F5A3-4E5F-83A9-EC1C2C1E98B5}" presName="rootConnector" presStyleLbl="node2" presStyleIdx="0" presStyleCnt="1"/>
      <dgm:spPr/>
      <dgm:t>
        <a:bodyPr/>
        <a:lstStyle/>
        <a:p>
          <a:endParaRPr lang="en-US"/>
        </a:p>
      </dgm:t>
    </dgm:pt>
    <dgm:pt modelId="{6D4346BE-F2B3-4E42-B0EB-DB9F1318AF1A}" type="pres">
      <dgm:prSet presAssocID="{59A56BCE-F5A3-4E5F-83A9-EC1C2C1E98B5}" presName="hierChild4" presStyleCnt="0"/>
      <dgm:spPr/>
    </dgm:pt>
    <dgm:pt modelId="{51396501-D9A5-4174-BA70-017DD8AD3984}" type="pres">
      <dgm:prSet presAssocID="{59A56BCE-F5A3-4E5F-83A9-EC1C2C1E98B5}" presName="hierChild5" presStyleCnt="0"/>
      <dgm:spPr/>
    </dgm:pt>
    <dgm:pt modelId="{1406C63E-DA4F-4C32-A838-A1E4D0421ACB}" type="pres">
      <dgm:prSet presAssocID="{00A5F0DE-80DE-48EE-90BC-6410E1A2FE61}" presName="hierChild3" presStyleCnt="0"/>
      <dgm:spPr/>
    </dgm:pt>
    <dgm:pt modelId="{A9D3ACE3-4CDC-4F53-A0A2-7632A9B38650}" type="pres">
      <dgm:prSet presAssocID="{CF7B4F50-0814-485D-998E-8A378007D979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94A63C28-CD60-4E2A-9A80-54B2D4F8BA45}" type="pres">
      <dgm:prSet presAssocID="{DDDD4AA1-0B32-4AA6-938E-4BBAB5E89681}" presName="hierRoot3" presStyleCnt="0">
        <dgm:presLayoutVars>
          <dgm:hierBranch val="init"/>
        </dgm:presLayoutVars>
      </dgm:prSet>
      <dgm:spPr/>
    </dgm:pt>
    <dgm:pt modelId="{DC8E4477-5D17-45DA-9EFF-6BAF2C606642}" type="pres">
      <dgm:prSet presAssocID="{DDDD4AA1-0B32-4AA6-938E-4BBAB5E89681}" presName="rootComposite3" presStyleCnt="0"/>
      <dgm:spPr/>
    </dgm:pt>
    <dgm:pt modelId="{47B78BEB-3044-4696-ACCC-D74EE4EA9AC1}" type="pres">
      <dgm:prSet presAssocID="{DDDD4AA1-0B32-4AA6-938E-4BBAB5E89681}" presName="rootText3" presStyleLbl="asst1" presStyleIdx="0" presStyleCnt="3" custLinFactNeighborX="-38048" custLinFactNeighborY="-1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33E24E-BA52-4A77-8714-40A8B9AA9C2F}" type="pres">
      <dgm:prSet presAssocID="{DDDD4AA1-0B32-4AA6-938E-4BBAB5E89681}" presName="rootConnector3" presStyleLbl="asst1" presStyleIdx="0" presStyleCnt="3"/>
      <dgm:spPr/>
      <dgm:t>
        <a:bodyPr/>
        <a:lstStyle/>
        <a:p>
          <a:endParaRPr lang="en-US"/>
        </a:p>
      </dgm:t>
    </dgm:pt>
    <dgm:pt modelId="{CC7DAF20-483E-49D5-92D0-BBE38BD6F728}" type="pres">
      <dgm:prSet presAssocID="{DDDD4AA1-0B32-4AA6-938E-4BBAB5E89681}" presName="hierChild6" presStyleCnt="0"/>
      <dgm:spPr/>
    </dgm:pt>
    <dgm:pt modelId="{20D84C27-0958-4E47-90CD-3CD3B86C075B}" type="pres">
      <dgm:prSet presAssocID="{DDDD4AA1-0B32-4AA6-938E-4BBAB5E89681}" presName="hierChild7" presStyleCnt="0"/>
      <dgm:spPr/>
    </dgm:pt>
    <dgm:pt modelId="{83EF08AC-6375-42A2-AFDC-3A65FCBB72F5}" type="pres">
      <dgm:prSet presAssocID="{1BB002C3-4E52-45AD-839A-67A0D9FFBB7C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2D92C907-03B5-4195-9016-12B7894996B3}" type="pres">
      <dgm:prSet presAssocID="{774AFFB9-42D0-45A5-8212-F77401611D85}" presName="hierRoot3" presStyleCnt="0">
        <dgm:presLayoutVars>
          <dgm:hierBranch val="init"/>
        </dgm:presLayoutVars>
      </dgm:prSet>
      <dgm:spPr/>
    </dgm:pt>
    <dgm:pt modelId="{CABE6E0C-A1C3-4A7C-A203-C4E411D96B46}" type="pres">
      <dgm:prSet presAssocID="{774AFFB9-42D0-45A5-8212-F77401611D85}" presName="rootComposite3" presStyleCnt="0"/>
      <dgm:spPr/>
    </dgm:pt>
    <dgm:pt modelId="{06F1EE1F-6C6D-45D3-B02C-30F5D5618988}" type="pres">
      <dgm:prSet presAssocID="{774AFFB9-42D0-45A5-8212-F77401611D85}" presName="rootText3" presStyleLbl="asst1" presStyleIdx="1" presStyleCnt="3" custLinFactNeighborX="-42533" custLinFactNeighborY="-1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929A8-AD7A-4346-88D4-C5F977CD0A66}" type="pres">
      <dgm:prSet presAssocID="{774AFFB9-42D0-45A5-8212-F77401611D85}" presName="rootConnector3" presStyleLbl="asst1" presStyleIdx="1" presStyleCnt="3"/>
      <dgm:spPr/>
      <dgm:t>
        <a:bodyPr/>
        <a:lstStyle/>
        <a:p>
          <a:endParaRPr lang="en-US"/>
        </a:p>
      </dgm:t>
    </dgm:pt>
    <dgm:pt modelId="{040E11DE-C450-4E67-B93D-F80F53C8BAB9}" type="pres">
      <dgm:prSet presAssocID="{774AFFB9-42D0-45A5-8212-F77401611D85}" presName="hierChild6" presStyleCnt="0"/>
      <dgm:spPr/>
    </dgm:pt>
    <dgm:pt modelId="{454B5F2D-9651-4D5C-B2FD-923325DF34B9}" type="pres">
      <dgm:prSet presAssocID="{774AFFB9-42D0-45A5-8212-F77401611D85}" presName="hierChild7" presStyleCnt="0"/>
      <dgm:spPr/>
    </dgm:pt>
    <dgm:pt modelId="{C116A456-0383-4027-99C6-1679469CAC42}" type="pres">
      <dgm:prSet presAssocID="{4E5C4186-D582-46C6-8604-1AE094DBC63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588B230F-1A6D-4FE0-82A1-A2631A872619}" type="pres">
      <dgm:prSet presAssocID="{B4ECAF61-E84A-423D-B553-C3FCA78468B5}" presName="hierRoot3" presStyleCnt="0">
        <dgm:presLayoutVars>
          <dgm:hierBranch val="init"/>
        </dgm:presLayoutVars>
      </dgm:prSet>
      <dgm:spPr/>
    </dgm:pt>
    <dgm:pt modelId="{484422E6-1A63-4F09-815B-0B2F0E3419B9}" type="pres">
      <dgm:prSet presAssocID="{B4ECAF61-E84A-423D-B553-C3FCA78468B5}" presName="rootComposite3" presStyleCnt="0"/>
      <dgm:spPr/>
    </dgm:pt>
    <dgm:pt modelId="{CCAB1796-7E51-4848-A268-594CF0952DBC}" type="pres">
      <dgm:prSet presAssocID="{B4ECAF61-E84A-423D-B553-C3FCA78468B5}" presName="rootText3" presStyleLbl="asst1" presStyleIdx="2" presStyleCnt="3" custLinFactX="97887" custLinFactY="-547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1F1D0-069A-4E49-97C1-3AEB309C6627}" type="pres">
      <dgm:prSet presAssocID="{B4ECAF61-E84A-423D-B553-C3FCA78468B5}" presName="rootConnector3" presStyleLbl="asst1" presStyleIdx="2" presStyleCnt="3"/>
      <dgm:spPr/>
      <dgm:t>
        <a:bodyPr/>
        <a:lstStyle/>
        <a:p>
          <a:endParaRPr lang="en-US"/>
        </a:p>
      </dgm:t>
    </dgm:pt>
    <dgm:pt modelId="{D9E69526-983E-4EAC-962A-0F6C1C317558}" type="pres">
      <dgm:prSet presAssocID="{B4ECAF61-E84A-423D-B553-C3FCA78468B5}" presName="hierChild6" presStyleCnt="0"/>
      <dgm:spPr/>
    </dgm:pt>
    <dgm:pt modelId="{0A40CF2E-E298-46A6-8B0A-9F80BD95D01B}" type="pres">
      <dgm:prSet presAssocID="{B4ECAF61-E84A-423D-B553-C3FCA78468B5}" presName="hierChild7" presStyleCnt="0"/>
      <dgm:spPr/>
    </dgm:pt>
  </dgm:ptLst>
  <dgm:cxnLst>
    <dgm:cxn modelId="{1F41E973-9AA5-4D0E-A54E-35B5CE285BAE}" srcId="{00A5F0DE-80DE-48EE-90BC-6410E1A2FE61}" destId="{59A56BCE-F5A3-4E5F-83A9-EC1C2C1E98B5}" srcOrd="3" destOrd="0" parTransId="{05CCCBFC-FD63-47DE-AF7C-F1A8306ED774}" sibTransId="{3B86C5D3-8047-45BE-9EBF-7019986F4E0E}"/>
    <dgm:cxn modelId="{AF87BDE8-7432-43B9-9DE1-16E4989C259D}" type="presOf" srcId="{00A5F0DE-80DE-48EE-90BC-6410E1A2FE61}" destId="{5768107B-7BE8-40D9-B94E-6B5F2B304647}" srcOrd="0" destOrd="0" presId="urn:microsoft.com/office/officeart/2005/8/layout/orgChart1"/>
    <dgm:cxn modelId="{80C31965-70ED-48CA-8AA6-0B46970D93FD}" type="presOf" srcId="{B4ECAF61-E84A-423D-B553-C3FCA78468B5}" destId="{2801F1D0-069A-4E49-97C1-3AEB309C6627}" srcOrd="1" destOrd="0" presId="urn:microsoft.com/office/officeart/2005/8/layout/orgChart1"/>
    <dgm:cxn modelId="{888037B4-D0D0-44EF-BCE4-E69A364539D1}" srcId="{2E064A8D-0EFC-4527-B166-85D4EDEBA8AA}" destId="{00A5F0DE-80DE-48EE-90BC-6410E1A2FE61}" srcOrd="0" destOrd="0" parTransId="{B8069F72-9617-4832-8DF5-FA4E1BE9B853}" sibTransId="{93C2162F-2C11-4DBE-8863-4FBDE6DFA88E}"/>
    <dgm:cxn modelId="{4BF41B87-7A1D-498C-A463-3990223E849D}" srcId="{00A5F0DE-80DE-48EE-90BC-6410E1A2FE61}" destId="{DDDD4AA1-0B32-4AA6-938E-4BBAB5E89681}" srcOrd="0" destOrd="0" parTransId="{CF7B4F50-0814-485D-998E-8A378007D979}" sibTransId="{26D3A9ED-72BB-4225-9610-F63828741A34}"/>
    <dgm:cxn modelId="{B2F9A9F6-8B0F-4A09-84AE-597BDB91D360}" srcId="{00A5F0DE-80DE-48EE-90BC-6410E1A2FE61}" destId="{774AFFB9-42D0-45A5-8212-F77401611D85}" srcOrd="1" destOrd="0" parTransId="{1BB002C3-4E52-45AD-839A-67A0D9FFBB7C}" sibTransId="{3509E5C6-2B83-49CD-A8D8-77CBB194F655}"/>
    <dgm:cxn modelId="{614E3F93-3985-43EE-B1BB-38544F3E33B0}" type="presOf" srcId="{4E5C4186-D582-46C6-8604-1AE094DBC63D}" destId="{C116A456-0383-4027-99C6-1679469CAC42}" srcOrd="0" destOrd="0" presId="urn:microsoft.com/office/officeart/2005/8/layout/orgChart1"/>
    <dgm:cxn modelId="{8FE3D50B-953F-42D9-B7F7-04E0F799C206}" type="presOf" srcId="{DDDD4AA1-0B32-4AA6-938E-4BBAB5E89681}" destId="{4F33E24E-BA52-4A77-8714-40A8B9AA9C2F}" srcOrd="1" destOrd="0" presId="urn:microsoft.com/office/officeart/2005/8/layout/orgChart1"/>
    <dgm:cxn modelId="{14D656CD-7481-40B1-853F-C23F2877938F}" type="presOf" srcId="{774AFFB9-42D0-45A5-8212-F77401611D85}" destId="{06F1EE1F-6C6D-45D3-B02C-30F5D5618988}" srcOrd="0" destOrd="0" presId="urn:microsoft.com/office/officeart/2005/8/layout/orgChart1"/>
    <dgm:cxn modelId="{7965DC1C-1D5F-46D2-BCA6-CBF22F2F73D0}" type="presOf" srcId="{59A56BCE-F5A3-4E5F-83A9-EC1C2C1E98B5}" destId="{C3005045-448C-42D5-A493-4AF27FF52665}" srcOrd="1" destOrd="0" presId="urn:microsoft.com/office/officeart/2005/8/layout/orgChart1"/>
    <dgm:cxn modelId="{B1C07CE7-98FD-4CD0-B1F2-55E66155BD31}" type="presOf" srcId="{774AFFB9-42D0-45A5-8212-F77401611D85}" destId="{A97929A8-AD7A-4346-88D4-C5F977CD0A66}" srcOrd="1" destOrd="0" presId="urn:microsoft.com/office/officeart/2005/8/layout/orgChart1"/>
    <dgm:cxn modelId="{1B4E7F31-A039-456E-9BA4-ED48E02FB08F}" type="presOf" srcId="{1BB002C3-4E52-45AD-839A-67A0D9FFBB7C}" destId="{83EF08AC-6375-42A2-AFDC-3A65FCBB72F5}" srcOrd="0" destOrd="0" presId="urn:microsoft.com/office/officeart/2005/8/layout/orgChart1"/>
    <dgm:cxn modelId="{53F0D15B-1A60-4C0B-8E44-042E37B555CC}" srcId="{00A5F0DE-80DE-48EE-90BC-6410E1A2FE61}" destId="{B4ECAF61-E84A-423D-B553-C3FCA78468B5}" srcOrd="2" destOrd="0" parTransId="{4E5C4186-D582-46C6-8604-1AE094DBC63D}" sibTransId="{EF64C662-8023-46D7-BD94-127CEEC6B8EF}"/>
    <dgm:cxn modelId="{E6E41853-561E-4583-B898-5D3A059F9EFF}" type="presOf" srcId="{00A5F0DE-80DE-48EE-90BC-6410E1A2FE61}" destId="{177B06BE-BF4C-48F0-82E1-7681CD0FBDA4}" srcOrd="1" destOrd="0" presId="urn:microsoft.com/office/officeart/2005/8/layout/orgChart1"/>
    <dgm:cxn modelId="{614457DB-D607-4F0D-9537-7476AB8F7041}" type="presOf" srcId="{CF7B4F50-0814-485D-998E-8A378007D979}" destId="{A9D3ACE3-4CDC-4F53-A0A2-7632A9B38650}" srcOrd="0" destOrd="0" presId="urn:microsoft.com/office/officeart/2005/8/layout/orgChart1"/>
    <dgm:cxn modelId="{F32C43D8-8F11-41C9-B30D-74EC71F2B69B}" type="presOf" srcId="{B4ECAF61-E84A-423D-B553-C3FCA78468B5}" destId="{CCAB1796-7E51-4848-A268-594CF0952DBC}" srcOrd="0" destOrd="0" presId="urn:microsoft.com/office/officeart/2005/8/layout/orgChart1"/>
    <dgm:cxn modelId="{DDBB293E-FACB-4A26-9608-6F73FF3A6CB8}" type="presOf" srcId="{59A56BCE-F5A3-4E5F-83A9-EC1C2C1E98B5}" destId="{06AD211C-D8A5-4796-B8DC-4C12A3613159}" srcOrd="0" destOrd="0" presId="urn:microsoft.com/office/officeart/2005/8/layout/orgChart1"/>
    <dgm:cxn modelId="{B32D9FA0-7271-4644-8675-8F683E60B307}" type="presOf" srcId="{05CCCBFC-FD63-47DE-AF7C-F1A8306ED774}" destId="{75380F16-0189-4FAC-955A-72E2731F61DF}" srcOrd="0" destOrd="0" presId="urn:microsoft.com/office/officeart/2005/8/layout/orgChart1"/>
    <dgm:cxn modelId="{600DABAB-0644-4857-A3C8-5D161CE72CCD}" type="presOf" srcId="{DDDD4AA1-0B32-4AA6-938E-4BBAB5E89681}" destId="{47B78BEB-3044-4696-ACCC-D74EE4EA9AC1}" srcOrd="0" destOrd="0" presId="urn:microsoft.com/office/officeart/2005/8/layout/orgChart1"/>
    <dgm:cxn modelId="{6256DC0C-0D40-453D-98EC-8FAE96DA4CAC}" type="presOf" srcId="{2E064A8D-0EFC-4527-B166-85D4EDEBA8AA}" destId="{722D4E59-67B7-402F-9FA3-AD9080D2AA2C}" srcOrd="0" destOrd="0" presId="urn:microsoft.com/office/officeart/2005/8/layout/orgChart1"/>
    <dgm:cxn modelId="{4CFB3AAC-AC7D-497A-9688-BA70500A572D}" type="presParOf" srcId="{722D4E59-67B7-402F-9FA3-AD9080D2AA2C}" destId="{A1722030-3E4A-4E69-BFB4-2ADD69A5180B}" srcOrd="0" destOrd="0" presId="urn:microsoft.com/office/officeart/2005/8/layout/orgChart1"/>
    <dgm:cxn modelId="{86C47AB4-92D3-4A0A-AC04-CF0C7B01F631}" type="presParOf" srcId="{A1722030-3E4A-4E69-BFB4-2ADD69A5180B}" destId="{FE9284DF-AC7B-4DCC-A74D-C6728560950C}" srcOrd="0" destOrd="0" presId="urn:microsoft.com/office/officeart/2005/8/layout/orgChart1"/>
    <dgm:cxn modelId="{03A7A043-639E-486F-9EA4-018C107E5CF1}" type="presParOf" srcId="{FE9284DF-AC7B-4DCC-A74D-C6728560950C}" destId="{5768107B-7BE8-40D9-B94E-6B5F2B304647}" srcOrd="0" destOrd="0" presId="urn:microsoft.com/office/officeart/2005/8/layout/orgChart1"/>
    <dgm:cxn modelId="{98817B71-960B-46D6-BD79-3903FBD2D465}" type="presParOf" srcId="{FE9284DF-AC7B-4DCC-A74D-C6728560950C}" destId="{177B06BE-BF4C-48F0-82E1-7681CD0FBDA4}" srcOrd="1" destOrd="0" presId="urn:microsoft.com/office/officeart/2005/8/layout/orgChart1"/>
    <dgm:cxn modelId="{9D8972C2-6E0C-474F-84AE-551AA2DBCB13}" type="presParOf" srcId="{A1722030-3E4A-4E69-BFB4-2ADD69A5180B}" destId="{1F0A6CC9-5662-49EB-B209-70F848F4993D}" srcOrd="1" destOrd="0" presId="urn:microsoft.com/office/officeart/2005/8/layout/orgChart1"/>
    <dgm:cxn modelId="{5BD3EBA4-B38A-4148-A298-B22B89E43A98}" type="presParOf" srcId="{1F0A6CC9-5662-49EB-B209-70F848F4993D}" destId="{75380F16-0189-4FAC-955A-72E2731F61DF}" srcOrd="0" destOrd="0" presId="urn:microsoft.com/office/officeart/2005/8/layout/orgChart1"/>
    <dgm:cxn modelId="{27783756-7078-4141-973E-98C55B079182}" type="presParOf" srcId="{1F0A6CC9-5662-49EB-B209-70F848F4993D}" destId="{AAA8445E-BBE1-485D-8AC9-874F503D4BF3}" srcOrd="1" destOrd="0" presId="urn:microsoft.com/office/officeart/2005/8/layout/orgChart1"/>
    <dgm:cxn modelId="{BC670884-1D90-4CAD-B01E-5571B286A0DB}" type="presParOf" srcId="{AAA8445E-BBE1-485D-8AC9-874F503D4BF3}" destId="{BBA5DD76-8AF1-41C7-80F2-7C3CF7C6B3D9}" srcOrd="0" destOrd="0" presId="urn:microsoft.com/office/officeart/2005/8/layout/orgChart1"/>
    <dgm:cxn modelId="{51A37A1C-D7CC-4860-A85F-A0ED4320293E}" type="presParOf" srcId="{BBA5DD76-8AF1-41C7-80F2-7C3CF7C6B3D9}" destId="{06AD211C-D8A5-4796-B8DC-4C12A3613159}" srcOrd="0" destOrd="0" presId="urn:microsoft.com/office/officeart/2005/8/layout/orgChart1"/>
    <dgm:cxn modelId="{36D1A459-83F4-436F-8E5D-957446E49156}" type="presParOf" srcId="{BBA5DD76-8AF1-41C7-80F2-7C3CF7C6B3D9}" destId="{C3005045-448C-42D5-A493-4AF27FF52665}" srcOrd="1" destOrd="0" presId="urn:microsoft.com/office/officeart/2005/8/layout/orgChart1"/>
    <dgm:cxn modelId="{374E4A8F-977E-4837-80A0-E4B87164BEC4}" type="presParOf" srcId="{AAA8445E-BBE1-485D-8AC9-874F503D4BF3}" destId="{6D4346BE-F2B3-4E42-B0EB-DB9F1318AF1A}" srcOrd="1" destOrd="0" presId="urn:microsoft.com/office/officeart/2005/8/layout/orgChart1"/>
    <dgm:cxn modelId="{B963BB35-9D27-42E2-8313-E95372FAF1A5}" type="presParOf" srcId="{AAA8445E-BBE1-485D-8AC9-874F503D4BF3}" destId="{51396501-D9A5-4174-BA70-017DD8AD3984}" srcOrd="2" destOrd="0" presId="urn:microsoft.com/office/officeart/2005/8/layout/orgChart1"/>
    <dgm:cxn modelId="{445A160F-91AF-40F7-9526-7D49952DE93B}" type="presParOf" srcId="{A1722030-3E4A-4E69-BFB4-2ADD69A5180B}" destId="{1406C63E-DA4F-4C32-A838-A1E4D0421ACB}" srcOrd="2" destOrd="0" presId="urn:microsoft.com/office/officeart/2005/8/layout/orgChart1"/>
    <dgm:cxn modelId="{427DA67C-F209-4AE8-8411-7A78E77A6025}" type="presParOf" srcId="{1406C63E-DA4F-4C32-A838-A1E4D0421ACB}" destId="{A9D3ACE3-4CDC-4F53-A0A2-7632A9B38650}" srcOrd="0" destOrd="0" presId="urn:microsoft.com/office/officeart/2005/8/layout/orgChart1"/>
    <dgm:cxn modelId="{B7D7AB46-4A9D-4681-A94F-60309FC6DC79}" type="presParOf" srcId="{1406C63E-DA4F-4C32-A838-A1E4D0421ACB}" destId="{94A63C28-CD60-4E2A-9A80-54B2D4F8BA45}" srcOrd="1" destOrd="0" presId="urn:microsoft.com/office/officeart/2005/8/layout/orgChart1"/>
    <dgm:cxn modelId="{8F828D20-706B-4D9F-91C4-6E29E9EE6876}" type="presParOf" srcId="{94A63C28-CD60-4E2A-9A80-54B2D4F8BA45}" destId="{DC8E4477-5D17-45DA-9EFF-6BAF2C606642}" srcOrd="0" destOrd="0" presId="urn:microsoft.com/office/officeart/2005/8/layout/orgChart1"/>
    <dgm:cxn modelId="{0A936287-7112-42A3-B57C-15E82EC765CF}" type="presParOf" srcId="{DC8E4477-5D17-45DA-9EFF-6BAF2C606642}" destId="{47B78BEB-3044-4696-ACCC-D74EE4EA9AC1}" srcOrd="0" destOrd="0" presId="urn:microsoft.com/office/officeart/2005/8/layout/orgChart1"/>
    <dgm:cxn modelId="{A0AB1DA8-969A-43E7-8AE7-4A7E2D3EB1AD}" type="presParOf" srcId="{DC8E4477-5D17-45DA-9EFF-6BAF2C606642}" destId="{4F33E24E-BA52-4A77-8714-40A8B9AA9C2F}" srcOrd="1" destOrd="0" presId="urn:microsoft.com/office/officeart/2005/8/layout/orgChart1"/>
    <dgm:cxn modelId="{7149164F-0EC0-474C-A6DD-F3693615D361}" type="presParOf" srcId="{94A63C28-CD60-4E2A-9A80-54B2D4F8BA45}" destId="{CC7DAF20-483E-49D5-92D0-BBE38BD6F728}" srcOrd="1" destOrd="0" presId="urn:microsoft.com/office/officeart/2005/8/layout/orgChart1"/>
    <dgm:cxn modelId="{BDCECBCE-8DC9-48F4-BE9F-F62E940AC2FE}" type="presParOf" srcId="{94A63C28-CD60-4E2A-9A80-54B2D4F8BA45}" destId="{20D84C27-0958-4E47-90CD-3CD3B86C075B}" srcOrd="2" destOrd="0" presId="urn:microsoft.com/office/officeart/2005/8/layout/orgChart1"/>
    <dgm:cxn modelId="{FF84EC28-F598-46D6-8C8C-A55BFB1B2944}" type="presParOf" srcId="{1406C63E-DA4F-4C32-A838-A1E4D0421ACB}" destId="{83EF08AC-6375-42A2-AFDC-3A65FCBB72F5}" srcOrd="2" destOrd="0" presId="urn:microsoft.com/office/officeart/2005/8/layout/orgChart1"/>
    <dgm:cxn modelId="{65BD6111-2728-4FDF-988F-B21DB4571F65}" type="presParOf" srcId="{1406C63E-DA4F-4C32-A838-A1E4D0421ACB}" destId="{2D92C907-03B5-4195-9016-12B7894996B3}" srcOrd="3" destOrd="0" presId="urn:microsoft.com/office/officeart/2005/8/layout/orgChart1"/>
    <dgm:cxn modelId="{1D4CA7C8-B658-4442-8132-8B0EF6F9444D}" type="presParOf" srcId="{2D92C907-03B5-4195-9016-12B7894996B3}" destId="{CABE6E0C-A1C3-4A7C-A203-C4E411D96B46}" srcOrd="0" destOrd="0" presId="urn:microsoft.com/office/officeart/2005/8/layout/orgChart1"/>
    <dgm:cxn modelId="{9322D48B-3F49-4AC7-A40E-17B46B1D62D9}" type="presParOf" srcId="{CABE6E0C-A1C3-4A7C-A203-C4E411D96B46}" destId="{06F1EE1F-6C6D-45D3-B02C-30F5D5618988}" srcOrd="0" destOrd="0" presId="urn:microsoft.com/office/officeart/2005/8/layout/orgChart1"/>
    <dgm:cxn modelId="{A131A04E-F454-4D56-86B3-9324532CF5B0}" type="presParOf" srcId="{CABE6E0C-A1C3-4A7C-A203-C4E411D96B46}" destId="{A97929A8-AD7A-4346-88D4-C5F977CD0A66}" srcOrd="1" destOrd="0" presId="urn:microsoft.com/office/officeart/2005/8/layout/orgChart1"/>
    <dgm:cxn modelId="{08ED8EFC-916D-46A4-8F75-DD854F3825AF}" type="presParOf" srcId="{2D92C907-03B5-4195-9016-12B7894996B3}" destId="{040E11DE-C450-4E67-B93D-F80F53C8BAB9}" srcOrd="1" destOrd="0" presId="urn:microsoft.com/office/officeart/2005/8/layout/orgChart1"/>
    <dgm:cxn modelId="{11337863-FA77-480A-86F5-14E14CBDF9EB}" type="presParOf" srcId="{2D92C907-03B5-4195-9016-12B7894996B3}" destId="{454B5F2D-9651-4D5C-B2FD-923325DF34B9}" srcOrd="2" destOrd="0" presId="urn:microsoft.com/office/officeart/2005/8/layout/orgChart1"/>
    <dgm:cxn modelId="{4A5B855E-9084-4AFB-9FBB-1A4B10322670}" type="presParOf" srcId="{1406C63E-DA4F-4C32-A838-A1E4D0421ACB}" destId="{C116A456-0383-4027-99C6-1679469CAC42}" srcOrd="4" destOrd="0" presId="urn:microsoft.com/office/officeart/2005/8/layout/orgChart1"/>
    <dgm:cxn modelId="{AD60FD3F-4C36-49B6-9AB4-CFBA4A3302DA}" type="presParOf" srcId="{1406C63E-DA4F-4C32-A838-A1E4D0421ACB}" destId="{588B230F-1A6D-4FE0-82A1-A2631A872619}" srcOrd="5" destOrd="0" presId="urn:microsoft.com/office/officeart/2005/8/layout/orgChart1"/>
    <dgm:cxn modelId="{7E80F231-AEC9-4D56-A913-059B6799946D}" type="presParOf" srcId="{588B230F-1A6D-4FE0-82A1-A2631A872619}" destId="{484422E6-1A63-4F09-815B-0B2F0E3419B9}" srcOrd="0" destOrd="0" presId="urn:microsoft.com/office/officeart/2005/8/layout/orgChart1"/>
    <dgm:cxn modelId="{3DF27123-155E-42E3-8365-AAE3AE801D47}" type="presParOf" srcId="{484422E6-1A63-4F09-815B-0B2F0E3419B9}" destId="{CCAB1796-7E51-4848-A268-594CF0952DBC}" srcOrd="0" destOrd="0" presId="urn:microsoft.com/office/officeart/2005/8/layout/orgChart1"/>
    <dgm:cxn modelId="{40B01D85-3DAA-479A-B164-E9F128F64938}" type="presParOf" srcId="{484422E6-1A63-4F09-815B-0B2F0E3419B9}" destId="{2801F1D0-069A-4E49-97C1-3AEB309C6627}" srcOrd="1" destOrd="0" presId="urn:microsoft.com/office/officeart/2005/8/layout/orgChart1"/>
    <dgm:cxn modelId="{240C2F4B-83BF-4BE9-AE08-B0560E2504EA}" type="presParOf" srcId="{588B230F-1A6D-4FE0-82A1-A2631A872619}" destId="{D9E69526-983E-4EAC-962A-0F6C1C317558}" srcOrd="1" destOrd="0" presId="urn:microsoft.com/office/officeart/2005/8/layout/orgChart1"/>
    <dgm:cxn modelId="{B0D0E7A9-410E-4BF3-A181-C87FD6BF5AEF}" type="presParOf" srcId="{588B230F-1A6D-4FE0-82A1-A2631A872619}" destId="{0A40CF2E-E298-46A6-8B0A-9F80BD95D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F67A7-C8D9-4B2D-8EC7-B5F7221F1F32}">
      <dsp:nvSpPr>
        <dsp:cNvPr id="0" name=""/>
        <dsp:cNvSpPr/>
      </dsp:nvSpPr>
      <dsp:spPr>
        <a:xfrm>
          <a:off x="1372594" y="0"/>
          <a:ext cx="3940174" cy="394017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Success</a:t>
          </a:r>
          <a:endParaRPr lang="en-U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8386" y="295513"/>
        <a:ext cx="2068591" cy="669829"/>
      </dsp:txXfrm>
    </dsp:sp>
    <dsp:sp modelId="{C4C411C9-A4E7-45DB-8492-7F26F4444D45}">
      <dsp:nvSpPr>
        <dsp:cNvPr id="0" name=""/>
        <dsp:cNvSpPr/>
      </dsp:nvSpPr>
      <dsp:spPr>
        <a:xfrm>
          <a:off x="1843484" y="985043"/>
          <a:ext cx="2955131" cy="2955131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 to Learn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6253" y="1723826"/>
        <a:ext cx="2089593" cy="14775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94AC9-F806-46B5-9F59-0427271ADAA7}">
      <dsp:nvSpPr>
        <dsp:cNvPr id="0" name=""/>
        <dsp:cNvSpPr/>
      </dsp:nvSpPr>
      <dsp:spPr>
        <a:xfrm>
          <a:off x="569137" y="1659"/>
          <a:ext cx="3368306" cy="1067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Assessment tools…</a:t>
          </a:r>
          <a:endParaRPr lang="en-US" sz="2800" kern="1200" dirty="0"/>
        </a:p>
      </dsp:txBody>
      <dsp:txXfrm>
        <a:off x="569137" y="1659"/>
        <a:ext cx="3368306" cy="1067460"/>
      </dsp:txXfrm>
    </dsp:sp>
    <dsp:sp modelId="{62198078-E062-4D68-8518-C5AAF9007168}">
      <dsp:nvSpPr>
        <dsp:cNvPr id="0" name=""/>
        <dsp:cNvSpPr/>
      </dsp:nvSpPr>
      <dsp:spPr>
        <a:xfrm>
          <a:off x="905968" y="1069119"/>
          <a:ext cx="336830" cy="800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595"/>
              </a:lnTo>
              <a:lnTo>
                <a:pt x="336830" y="80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A5975-B220-4D63-8D72-882D52912519}">
      <dsp:nvSpPr>
        <dsp:cNvPr id="0" name=""/>
        <dsp:cNvSpPr/>
      </dsp:nvSpPr>
      <dsp:spPr>
        <a:xfrm>
          <a:off x="1242798" y="1335984"/>
          <a:ext cx="2945507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have different capabilities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Understand score interpretations</a:t>
          </a:r>
          <a:endParaRPr lang="en-US" sz="1600" kern="1200" dirty="0"/>
        </a:p>
      </dsp:txBody>
      <dsp:txXfrm>
        <a:off x="1242798" y="1335984"/>
        <a:ext cx="2945507" cy="1067460"/>
      </dsp:txXfrm>
    </dsp:sp>
    <dsp:sp modelId="{03635585-6671-43DE-8BAF-7B1B8DE66177}">
      <dsp:nvSpPr>
        <dsp:cNvPr id="0" name=""/>
        <dsp:cNvSpPr/>
      </dsp:nvSpPr>
      <dsp:spPr>
        <a:xfrm>
          <a:off x="905968" y="1069119"/>
          <a:ext cx="336830" cy="213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920"/>
              </a:lnTo>
              <a:lnTo>
                <a:pt x="336830" y="2134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19647-0059-4A24-A333-6A2CDE8477DF}">
      <dsp:nvSpPr>
        <dsp:cNvPr id="0" name=""/>
        <dsp:cNvSpPr/>
      </dsp:nvSpPr>
      <dsp:spPr>
        <a:xfrm>
          <a:off x="1242798" y="2670309"/>
          <a:ext cx="2899307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 different purposes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Understand relationship between type and function </a:t>
          </a:r>
          <a:endParaRPr lang="en-US" sz="1600" kern="1200" dirty="0"/>
        </a:p>
      </dsp:txBody>
      <dsp:txXfrm>
        <a:off x="1242798" y="2670309"/>
        <a:ext cx="2899307" cy="1067460"/>
      </dsp:txXfrm>
    </dsp:sp>
    <dsp:sp modelId="{C42DA78D-061F-4A03-AE1D-7DD058796101}">
      <dsp:nvSpPr>
        <dsp:cNvPr id="0" name=""/>
        <dsp:cNvSpPr/>
      </dsp:nvSpPr>
      <dsp:spPr>
        <a:xfrm>
          <a:off x="4471174" y="1659"/>
          <a:ext cx="3660620" cy="1067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Many skills go into what we call </a:t>
          </a:r>
          <a:r>
            <a:rPr lang="en-US" sz="2800" i="1" kern="1200" dirty="0" smtClean="0"/>
            <a:t>literacy</a:t>
          </a:r>
          <a:endParaRPr lang="en-US" sz="2800" i="1" kern="1200" dirty="0"/>
        </a:p>
      </dsp:txBody>
      <dsp:txXfrm>
        <a:off x="4471174" y="1659"/>
        <a:ext cx="3660620" cy="1067460"/>
      </dsp:txXfrm>
    </dsp:sp>
    <dsp:sp modelId="{A9CC11D2-B446-4647-948D-2C0B7F4AFCF5}">
      <dsp:nvSpPr>
        <dsp:cNvPr id="0" name=""/>
        <dsp:cNvSpPr/>
      </dsp:nvSpPr>
      <dsp:spPr>
        <a:xfrm>
          <a:off x="4837236" y="1069119"/>
          <a:ext cx="366062" cy="850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168"/>
              </a:lnTo>
              <a:lnTo>
                <a:pt x="366062" y="850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E862F-422A-49A0-8A5E-A79806267078}">
      <dsp:nvSpPr>
        <dsp:cNvPr id="0" name=""/>
        <dsp:cNvSpPr/>
      </dsp:nvSpPr>
      <dsp:spPr>
        <a:xfrm>
          <a:off x="5203298" y="1335984"/>
          <a:ext cx="3114388" cy="116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no one assessment is sufficient for screening or progress monitoring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need measurements across areas </a:t>
          </a:r>
          <a:endParaRPr lang="en-US" sz="1600" kern="1200" dirty="0"/>
        </a:p>
      </dsp:txBody>
      <dsp:txXfrm>
        <a:off x="5203298" y="1335984"/>
        <a:ext cx="3114388" cy="1166606"/>
      </dsp:txXfrm>
    </dsp:sp>
    <dsp:sp modelId="{A3A95CE2-A886-43AC-96A7-E802EB8BD95B}">
      <dsp:nvSpPr>
        <dsp:cNvPr id="0" name=""/>
        <dsp:cNvSpPr/>
      </dsp:nvSpPr>
      <dsp:spPr>
        <a:xfrm>
          <a:off x="4837236" y="1069119"/>
          <a:ext cx="366062" cy="223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066"/>
              </a:lnTo>
              <a:lnTo>
                <a:pt x="366062" y="2234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2D31-5562-4617-ABD7-D2640B437A03}">
      <dsp:nvSpPr>
        <dsp:cNvPr id="0" name=""/>
        <dsp:cNvSpPr/>
      </dsp:nvSpPr>
      <dsp:spPr>
        <a:xfrm>
          <a:off x="5203298" y="2769455"/>
          <a:ext cx="3114388" cy="1067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even with outside benchmarks, measurements only provide a partial assessment of literacy skills</a:t>
          </a:r>
          <a:endParaRPr lang="en-US" sz="1600" kern="1200" dirty="0"/>
        </a:p>
      </dsp:txBody>
      <dsp:txXfrm>
        <a:off x="5203298" y="2769455"/>
        <a:ext cx="3114388" cy="10674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04BEE7-E30D-4D91-8C6C-434B7CEA47BD}">
      <dsp:nvSpPr>
        <dsp:cNvPr id="0" name=""/>
        <dsp:cNvSpPr/>
      </dsp:nvSpPr>
      <dsp:spPr>
        <a:xfrm>
          <a:off x="2079370" y="0"/>
          <a:ext cx="1665351" cy="925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Code-related Measures</a:t>
          </a:r>
          <a:endParaRPr lang="en-US" sz="1700" kern="1200" dirty="0"/>
        </a:p>
      </dsp:txBody>
      <dsp:txXfrm>
        <a:off x="2079370" y="0"/>
        <a:ext cx="1665351" cy="925195"/>
      </dsp:txXfrm>
    </dsp:sp>
    <dsp:sp modelId="{A38C4484-6FCA-4D2E-9764-BF65759FA237}">
      <dsp:nvSpPr>
        <dsp:cNvPr id="0" name=""/>
        <dsp:cNvSpPr/>
      </dsp:nvSpPr>
      <dsp:spPr>
        <a:xfrm>
          <a:off x="4484878" y="0"/>
          <a:ext cx="1665351" cy="9251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Meaning-related Measures</a:t>
          </a:r>
          <a:endParaRPr lang="en-US" sz="1700" kern="1200" dirty="0"/>
        </a:p>
      </dsp:txBody>
      <dsp:txXfrm>
        <a:off x="4484878" y="0"/>
        <a:ext cx="1665351" cy="925195"/>
      </dsp:txXfrm>
    </dsp:sp>
    <dsp:sp modelId="{FF32F934-5EBD-4337-B889-FE3E56422F97}">
      <dsp:nvSpPr>
        <dsp:cNvPr id="0" name=""/>
        <dsp:cNvSpPr/>
      </dsp:nvSpPr>
      <dsp:spPr>
        <a:xfrm>
          <a:off x="3767851" y="3932078"/>
          <a:ext cx="693896" cy="693896"/>
        </a:xfrm>
        <a:prstGeom prst="triangl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6523647-6C93-4093-AF1F-0475687A14C3}">
      <dsp:nvSpPr>
        <dsp:cNvPr id="0" name=""/>
        <dsp:cNvSpPr/>
      </dsp:nvSpPr>
      <dsp:spPr>
        <a:xfrm rot="21360000">
          <a:off x="2032475" y="3634736"/>
          <a:ext cx="4164649" cy="29122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92C1B48-E549-4C91-848C-09B4EB7C1D29}">
      <dsp:nvSpPr>
        <dsp:cNvPr id="0" name=""/>
        <dsp:cNvSpPr/>
      </dsp:nvSpPr>
      <dsp:spPr>
        <a:xfrm rot="21360000">
          <a:off x="1978757" y="1202871"/>
          <a:ext cx="1681539" cy="2479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1"/>
            </a:solidFill>
          </a:endParaRPr>
        </a:p>
      </dsp:txBody>
      <dsp:txXfrm rot="21360000">
        <a:off x="1978757" y="1202871"/>
        <a:ext cx="1681539" cy="24792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5127AD-D6A1-4707-9B0E-2B6FB41C014E}">
      <dsp:nvSpPr>
        <dsp:cNvPr id="0" name=""/>
        <dsp:cNvSpPr/>
      </dsp:nvSpPr>
      <dsp:spPr>
        <a:xfrm rot="21300000">
          <a:off x="25254" y="1844672"/>
          <a:ext cx="8179091" cy="936629"/>
        </a:xfrm>
        <a:prstGeom prst="mathMinus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397CEDC-9ECA-4E64-917D-168BE86C78A4}">
      <dsp:nvSpPr>
        <dsp:cNvPr id="0" name=""/>
        <dsp:cNvSpPr/>
      </dsp:nvSpPr>
      <dsp:spPr>
        <a:xfrm>
          <a:off x="987552" y="231298"/>
          <a:ext cx="2468880" cy="185039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9C5CF-AE45-4EC5-83A6-02975C9CDC3D}">
      <dsp:nvSpPr>
        <dsp:cNvPr id="0" name=""/>
        <dsp:cNvSpPr/>
      </dsp:nvSpPr>
      <dsp:spPr>
        <a:xfrm>
          <a:off x="4361687" y="0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Comprehensive: Measure across literacy domains</a:t>
          </a:r>
          <a:endParaRPr lang="en-US" sz="2600" kern="1200" dirty="0"/>
        </a:p>
      </dsp:txBody>
      <dsp:txXfrm>
        <a:off x="4361687" y="0"/>
        <a:ext cx="2633472" cy="1942909"/>
      </dsp:txXfrm>
    </dsp:sp>
    <dsp:sp modelId="{516704D7-A2D1-4E3F-ADE5-CB9289B56907}">
      <dsp:nvSpPr>
        <dsp:cNvPr id="0" name=""/>
        <dsp:cNvSpPr/>
      </dsp:nvSpPr>
      <dsp:spPr>
        <a:xfrm>
          <a:off x="4773167" y="2544286"/>
          <a:ext cx="2468880" cy="185039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16FDF0-BCBE-4D4D-ADC7-84C22905E422}">
      <dsp:nvSpPr>
        <dsp:cNvPr id="0" name=""/>
        <dsp:cNvSpPr/>
      </dsp:nvSpPr>
      <dsp:spPr>
        <a:xfrm>
          <a:off x="1234440" y="2683065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Thorough: Includes different types of assessments</a:t>
          </a:r>
          <a:endParaRPr lang="en-US" sz="2600" kern="1200" dirty="0"/>
        </a:p>
      </dsp:txBody>
      <dsp:txXfrm>
        <a:off x="1234440" y="2683065"/>
        <a:ext cx="2633472" cy="19429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5F2D3-4722-4EC7-8232-733C1756D42D}">
      <dsp:nvSpPr>
        <dsp:cNvPr id="0" name=""/>
        <dsp:cNvSpPr/>
      </dsp:nvSpPr>
      <dsp:spPr>
        <a:xfrm rot="10800000">
          <a:off x="0" y="0"/>
          <a:ext cx="9032488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Rich, decontextualized knowledge of a word’s meaning, its relationship to other words, metaphorical use</a:t>
          </a:r>
          <a:endParaRPr lang="en-US" sz="2000" kern="1200" dirty="0"/>
        </a:p>
      </dsp:txBody>
      <dsp:txXfrm>
        <a:off x="1580685" y="0"/>
        <a:ext cx="5871117" cy="925195"/>
      </dsp:txXfrm>
    </dsp:sp>
    <dsp:sp modelId="{470ED9F4-1199-41E8-9E68-9C951F0CEE16}">
      <dsp:nvSpPr>
        <dsp:cNvPr id="0" name=""/>
        <dsp:cNvSpPr/>
      </dsp:nvSpPr>
      <dsp:spPr>
        <a:xfrm rot="10800000">
          <a:off x="903248" y="925194"/>
          <a:ext cx="7225990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Enough knowledge to understand but not enough to recall and use appropriately</a:t>
          </a:r>
          <a:endParaRPr lang="en-US" sz="2000" kern="1200" dirty="0"/>
        </a:p>
      </dsp:txBody>
      <dsp:txXfrm>
        <a:off x="2167797" y="925194"/>
        <a:ext cx="4696893" cy="925195"/>
      </dsp:txXfrm>
    </dsp:sp>
    <dsp:sp modelId="{9E971EEE-7621-4CF2-B950-AE78AEB18C20}">
      <dsp:nvSpPr>
        <dsp:cNvPr id="0" name=""/>
        <dsp:cNvSpPr/>
      </dsp:nvSpPr>
      <dsp:spPr>
        <a:xfrm rot="10800000">
          <a:off x="1806497" y="1850390"/>
          <a:ext cx="5419492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Narrow-context bound knowledge</a:t>
          </a:r>
          <a:endParaRPr lang="en-US" sz="2000" kern="1200" dirty="0"/>
        </a:p>
      </dsp:txBody>
      <dsp:txXfrm>
        <a:off x="2754908" y="1850390"/>
        <a:ext cx="3522670" cy="925195"/>
      </dsp:txXfrm>
    </dsp:sp>
    <dsp:sp modelId="{87385787-615E-4B96-8C23-D8ACCD5B583C}">
      <dsp:nvSpPr>
        <dsp:cNvPr id="0" name=""/>
        <dsp:cNvSpPr/>
      </dsp:nvSpPr>
      <dsp:spPr>
        <a:xfrm rot="10800000">
          <a:off x="2709746" y="2775584"/>
          <a:ext cx="3612995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sense</a:t>
          </a:r>
          <a:endParaRPr lang="en-US" sz="2000" kern="1200" dirty="0"/>
        </a:p>
      </dsp:txBody>
      <dsp:txXfrm>
        <a:off x="3342020" y="2775584"/>
        <a:ext cx="2348446" cy="925195"/>
      </dsp:txXfrm>
    </dsp:sp>
    <dsp:sp modelId="{79CBECC0-FA9A-499A-948B-7258A4E4DDE5}">
      <dsp:nvSpPr>
        <dsp:cNvPr id="0" name=""/>
        <dsp:cNvSpPr/>
      </dsp:nvSpPr>
      <dsp:spPr>
        <a:xfrm rot="10800000">
          <a:off x="3612995" y="3700780"/>
          <a:ext cx="1806497" cy="925195"/>
        </a:xfrm>
        <a:prstGeom prst="trapezoid">
          <a:avLst>
            <a:gd name="adj" fmla="val 97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12995" y="3700780"/>
        <a:ext cx="1806497" cy="9251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6A456-0383-4027-99C6-1679469CAC42}">
      <dsp:nvSpPr>
        <dsp:cNvPr id="0" name=""/>
        <dsp:cNvSpPr/>
      </dsp:nvSpPr>
      <dsp:spPr>
        <a:xfrm>
          <a:off x="959520" y="232107"/>
          <a:ext cx="321540" cy="18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73"/>
              </a:lnTo>
              <a:lnTo>
                <a:pt x="321540" y="18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F08AC-6375-42A2-AFDC-3A65FCBB72F5}">
      <dsp:nvSpPr>
        <dsp:cNvPr id="0" name=""/>
        <dsp:cNvSpPr/>
      </dsp:nvSpPr>
      <dsp:spPr>
        <a:xfrm>
          <a:off x="727929" y="232107"/>
          <a:ext cx="231590" cy="173479"/>
        </a:xfrm>
        <a:custGeom>
          <a:avLst/>
          <a:gdLst/>
          <a:ahLst/>
          <a:cxnLst/>
          <a:rect l="0" t="0" r="0" b="0"/>
          <a:pathLst>
            <a:path>
              <a:moveTo>
                <a:pt x="231590" y="0"/>
              </a:moveTo>
              <a:lnTo>
                <a:pt x="0" y="173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3ACE3-4CDC-4F53-A0A2-7632A9B38650}">
      <dsp:nvSpPr>
        <dsp:cNvPr id="0" name=""/>
        <dsp:cNvSpPr/>
      </dsp:nvSpPr>
      <dsp:spPr>
        <a:xfrm>
          <a:off x="651435" y="232107"/>
          <a:ext cx="308085" cy="173479"/>
        </a:xfrm>
        <a:custGeom>
          <a:avLst/>
          <a:gdLst/>
          <a:ahLst/>
          <a:cxnLst/>
          <a:rect l="0" t="0" r="0" b="0"/>
          <a:pathLst>
            <a:path>
              <a:moveTo>
                <a:pt x="308085" y="0"/>
              </a:moveTo>
              <a:lnTo>
                <a:pt x="308085" y="173479"/>
              </a:lnTo>
              <a:lnTo>
                <a:pt x="0" y="173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80F16-0189-4FAC-955A-72E2731F61DF}">
      <dsp:nvSpPr>
        <dsp:cNvPr id="0" name=""/>
        <dsp:cNvSpPr/>
      </dsp:nvSpPr>
      <dsp:spPr>
        <a:xfrm>
          <a:off x="913800" y="232107"/>
          <a:ext cx="91440" cy="427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8107B-7BE8-40D9-B94E-6B5F2B304647}">
      <dsp:nvSpPr>
        <dsp:cNvPr id="0" name=""/>
        <dsp:cNvSpPr/>
      </dsp:nvSpPr>
      <dsp:spPr>
        <a:xfrm>
          <a:off x="727929" y="516"/>
          <a:ext cx="463181" cy="23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kern="1200" dirty="0"/>
        </a:p>
      </dsp:txBody>
      <dsp:txXfrm>
        <a:off x="727929" y="516"/>
        <a:ext cx="463181" cy="231590"/>
      </dsp:txXfrm>
    </dsp:sp>
    <dsp:sp modelId="{06AD211C-D8A5-4796-B8DC-4C12A3613159}">
      <dsp:nvSpPr>
        <dsp:cNvPr id="0" name=""/>
        <dsp:cNvSpPr/>
      </dsp:nvSpPr>
      <dsp:spPr>
        <a:xfrm>
          <a:off x="727929" y="659570"/>
          <a:ext cx="463181" cy="23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kern="1200" dirty="0"/>
        </a:p>
      </dsp:txBody>
      <dsp:txXfrm>
        <a:off x="727929" y="659570"/>
        <a:ext cx="463181" cy="231590"/>
      </dsp:txXfrm>
    </dsp:sp>
    <dsp:sp modelId="{47B78BEB-3044-4696-ACCC-D74EE4EA9AC1}">
      <dsp:nvSpPr>
        <dsp:cNvPr id="0" name=""/>
        <dsp:cNvSpPr/>
      </dsp:nvSpPr>
      <dsp:spPr>
        <a:xfrm>
          <a:off x="188253" y="289791"/>
          <a:ext cx="463181" cy="23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kern="1200" dirty="0"/>
        </a:p>
      </dsp:txBody>
      <dsp:txXfrm>
        <a:off x="188253" y="289791"/>
        <a:ext cx="463181" cy="231590"/>
      </dsp:txXfrm>
    </dsp:sp>
    <dsp:sp modelId="{06F1EE1F-6C6D-45D3-B02C-30F5D5618988}">
      <dsp:nvSpPr>
        <dsp:cNvPr id="0" name=""/>
        <dsp:cNvSpPr/>
      </dsp:nvSpPr>
      <dsp:spPr>
        <a:xfrm>
          <a:off x="727929" y="289791"/>
          <a:ext cx="463181" cy="23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kern="1200" dirty="0"/>
        </a:p>
      </dsp:txBody>
      <dsp:txXfrm>
        <a:off x="727929" y="289791"/>
        <a:ext cx="463181" cy="231590"/>
      </dsp:txXfrm>
    </dsp:sp>
    <dsp:sp modelId="{CCAB1796-7E51-4848-A268-594CF0952DBC}">
      <dsp:nvSpPr>
        <dsp:cNvPr id="0" name=""/>
        <dsp:cNvSpPr/>
      </dsp:nvSpPr>
      <dsp:spPr>
        <a:xfrm>
          <a:off x="1281060" y="299784"/>
          <a:ext cx="463181" cy="231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kern="1200" dirty="0" smtClean="0"/>
            <a:t>________________________________________________________________________________________________________________________________________________________________________________________</a:t>
          </a:r>
          <a:endParaRPr lang="en-US" sz="200" kern="1200" dirty="0"/>
        </a:p>
      </dsp:txBody>
      <dsp:txXfrm>
        <a:off x="1281060" y="299784"/>
        <a:ext cx="463181" cy="23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F989-06C8-4FCB-9BFD-A66B59DAE309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D378-07B2-4DB4-9122-F472A830F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6DEA-4F5C-49DF-BE6B-FF8C171EBB6D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FB43-B5AD-494E-BC4A-EEC022675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67A7-5F22-4737-A49B-30713F9F16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B689-E8D5-4E53-8B7B-B66F57B2D8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Sky Marietta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B43-B5AD-494E-BC4A-EEC0226754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CD2055-5B8C-469A-BDDD-7AE667233D7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ACAE1B-44EF-4D55-8308-544B1806D95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B43-B5AD-494E-BC4A-EEC0226754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3C8E86-D4CF-4B51-AB10-3CD21B11E60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2F4D0F-51D3-4E6C-A971-B3136DE3B78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07F042-D350-4A11-9F52-1E3284892C40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</a:t>
            </a:r>
            <a:r>
              <a:rPr lang="en-US" baseline="0" dirty="0" smtClean="0"/>
              <a:t> start teaching complex topics at a more come-to-home level – perfect platform for connecting students to content.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B43-B5AD-494E-BC4A-EEC0226754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53DDAC-5500-4B5E-BAD5-0F95BD05AE8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8E18-D439-4458-9CC6-81293E50C8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FB43-B5AD-494E-BC4A-EEC0226754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defTabSz="456928">
              <a:defRPr/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5907A3-6DCA-4C0E-8539-07B01204DD4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426E3-403D-4E37-8BDF-3ACC0107722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AD06B-9D26-413D-AA3C-6BC9528EEA7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What data do you currently gather?</a:t>
            </a:r>
          </a:p>
          <a:p>
            <a:r>
              <a:rPr lang="en-US" dirty="0" smtClean="0">
                <a:ea typeface="ＭＳ Ｐゴシック" charset="-128"/>
              </a:rPr>
              <a:t>What would you do if these</a:t>
            </a:r>
            <a:r>
              <a:rPr lang="en-US" baseline="0" dirty="0" smtClean="0">
                <a:ea typeface="ＭＳ Ｐゴシック" charset="-128"/>
              </a:rPr>
              <a:t> data represented your student population? 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defTabSz="904875" eaLnBrk="0" hangingPunct="0"/>
            <a:fld id="{A7A1BC24-6747-40AC-8BD6-5A07CA38F73D}" type="slidenum">
              <a:rPr lang="en-US" sz="1200"/>
              <a:pPr algn="r" defTabSz="904875" eaLnBrk="0" hangingPunct="0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413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Three to Third Instructional Leadership Workshop</a:t>
            </a:r>
          </a:p>
        </p:txBody>
      </p:sp>
      <p:sp>
        <p:nvSpPr>
          <p:cNvPr id="1413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11/2/2009</a:t>
            </a:r>
          </a:p>
        </p:txBody>
      </p:sp>
      <p:sp>
        <p:nvSpPr>
          <p:cNvPr id="1413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Sky Marietta</a:t>
            </a:r>
          </a:p>
        </p:txBody>
      </p:sp>
      <p:sp>
        <p:nvSpPr>
          <p:cNvPr id="1413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8E4B65-7B41-4CCB-8943-0A40D7B6EBA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9B689-E8D5-4E53-8B7B-B66F57B2D84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Sky Marietta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Sky Marietta</a:t>
            </a:r>
            <a:endParaRPr lang="en-US"/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4/10/2010</a:t>
            </a:r>
            <a:endParaRPr lang="en-US"/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Creating a Comprehensive and Balanced Literacy Assessment Battery</a:t>
            </a:r>
            <a:endParaRPr lang="en-US"/>
          </a:p>
        </p:txBody>
      </p:sp>
      <p:sp>
        <p:nvSpPr>
          <p:cNvPr id="5735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682CE-42AA-4918-A5DF-572D018795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64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IG_2011_presentation_easternbgcover2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70" y="-33868"/>
            <a:ext cx="8983133" cy="6941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2932" y="2286000"/>
            <a:ext cx="4885267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72932" y="3886200"/>
            <a:ext cx="41994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743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OI-LOGO1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81152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42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884227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64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IG_2011_presentation_easternbgcover2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70" y="-33868"/>
            <a:ext cx="8983133" cy="6941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2932" y="2286000"/>
            <a:ext cx="4885267" cy="1600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72932" y="3886200"/>
            <a:ext cx="41994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743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540" y="585216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3972" y="5836602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41020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60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83467"/>
            <a:ext cx="4040188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960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83467"/>
            <a:ext cx="4041775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570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730" y="5811520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800"/>
            <a:ext cx="3008313" cy="647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0800"/>
            <a:ext cx="5111750" cy="480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7467"/>
            <a:ext cx="3008313" cy="3958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170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5410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194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480" y="5814218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8" name="Picture 2" descr="COI-LOGO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768181"/>
            <a:ext cx="952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G_2011_presentation_eastern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6934" y="-36179"/>
            <a:ext cx="9009529" cy="69619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867" y="1219200"/>
            <a:ext cx="7865534" cy="95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66" y="2175933"/>
            <a:ext cx="786553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E7DA-A5FE-E242-80EB-1AC15E3ACB4B}" type="datetimeFigureOut">
              <a:rPr lang="en-US" smtClean="0"/>
              <a:pPr/>
              <a:t>4/15/2011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CFF3-D9EA-7A4E-8EB9-4EC3416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 cap="small" baseline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7436C"/>
          </a:solidFill>
          <a:latin typeface="+mj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7436C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enteroninstruction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1725" y="1953482"/>
            <a:ext cx="6435068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Organizing for the Success of English Language Learners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09850" y="3436452"/>
            <a:ext cx="6196943" cy="2847977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/>
              <a:t>Nonie K. </a:t>
            </a:r>
            <a:r>
              <a:rPr lang="en-US" sz="1600" b="1" dirty="0" err="1" smtClean="0"/>
              <a:t>Lesaux</a:t>
            </a:r>
            <a:r>
              <a:rPr lang="en-US" sz="1600" b="1" dirty="0" smtClean="0"/>
              <a:t>, PhD</a:t>
            </a:r>
          </a:p>
          <a:p>
            <a:pPr algn="ctr"/>
            <a:r>
              <a:rPr lang="en-US" sz="1300" dirty="0" smtClean="0"/>
              <a:t>Associate Professor in Human Development and Urban Education Advancement</a:t>
            </a:r>
          </a:p>
          <a:p>
            <a:pPr algn="ctr">
              <a:spcAft>
                <a:spcPts val="600"/>
              </a:spcAft>
            </a:pPr>
            <a:r>
              <a:rPr lang="en-US" sz="1300" dirty="0" smtClean="0"/>
              <a:t>Harvard Graduate School of Education</a:t>
            </a:r>
          </a:p>
          <a:p>
            <a:pPr algn="ctr">
              <a:spcAft>
                <a:spcPts val="600"/>
              </a:spcAft>
            </a:pPr>
            <a:r>
              <a:rPr lang="en-US" sz="1600" b="1" dirty="0" smtClean="0"/>
              <a:t>Julie Russ, Ed.M.</a:t>
            </a:r>
          </a:p>
          <a:p>
            <a:pPr algn="ctr"/>
            <a:r>
              <a:rPr lang="en-US" sz="1300" dirty="0" smtClean="0"/>
              <a:t>Research Associate, Language Diversity and Literacy Development Group, </a:t>
            </a:r>
          </a:p>
          <a:p>
            <a:pPr algn="ctr">
              <a:spcAft>
                <a:spcPts val="600"/>
              </a:spcAft>
            </a:pPr>
            <a:r>
              <a:rPr lang="en-US" sz="1300" dirty="0" smtClean="0"/>
              <a:t>Harvard Graduate School of Education</a:t>
            </a:r>
          </a:p>
          <a:p>
            <a:pPr algn="ctr">
              <a:spcAft>
                <a:spcPts val="600"/>
              </a:spcAft>
            </a:pPr>
            <a:endParaRPr lang="en-US" sz="1200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 Eastern SIG Regional Conference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Washington DC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April 14, 2011</a:t>
            </a:r>
          </a:p>
          <a:p>
            <a:pPr algn="ctr">
              <a:spcAft>
                <a:spcPts val="600"/>
              </a:spcAft>
            </a:pP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09850" y="3399695"/>
            <a:ext cx="6196943" cy="1588"/>
          </a:xfrm>
          <a:prstGeom prst="line">
            <a:avLst/>
          </a:prstGeom>
          <a:ln w="9525">
            <a:solidFill>
              <a:srgbClr val="A62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28675" y="1400175"/>
            <a:ext cx="7391400" cy="99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0" hangingPunct="0"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314575" y="2466975"/>
            <a:ext cx="43434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19375" y="2619375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rPr>
              <a:t>READING COMPREHENSION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95575" y="1704975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Phonological</a:t>
            </a:r>
          </a:p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Awareness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24375" y="1704975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Word Reading</a:t>
            </a:r>
            <a:r>
              <a:rPr lang="en-US" sz="2200" b="1" dirty="0">
                <a:latin typeface="Calibri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124575" y="1857375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200" b="1" dirty="0"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b="1" dirty="0">
                <a:latin typeface="Calibri" pitchFamily="34" charset="0"/>
                <a:ea typeface="+mn-ea"/>
                <a:cs typeface="Arial" pitchFamily="34" charset="0"/>
              </a:rPr>
              <a:t>Efficiency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505575" y="277177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 Background Knowledge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33375" y="31527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Oral Language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29375" y="38385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Motivation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43175" y="4295775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Metalinguistic Skills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14775" y="444817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Text Characteristics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810375" y="345757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rPr>
              <a:t>Interest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5743575" y="1628775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667375" y="1933575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734175" y="14001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en-US" b="1" dirty="0">
                <a:latin typeface="Calibri" pitchFamily="34" charset="0"/>
                <a:ea typeface="+mn-ea"/>
              </a:rPr>
              <a:t>Accuracy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1019175" y="3609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04775" y="3846513"/>
            <a:ext cx="122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Vocabulary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1171575" y="360997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9575" y="4295775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Word Learning Strategies 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2238375" y="353377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933575" y="35337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552575" y="4332288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Knowledge of word function or type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819775" y="421957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ea typeface="+mn-ea"/>
              </a:rPr>
              <a:t>Understanding of Purpose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4524375" y="513397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057775" y="5133975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489325" y="5667375"/>
            <a:ext cx="17208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Organizational structure</a:t>
            </a:r>
          </a:p>
          <a:p>
            <a:pPr defTabSz="914400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362575" y="566737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+mn-ea"/>
              </a:rPr>
              <a:t>Sentence structure</a:t>
            </a:r>
          </a:p>
        </p:txBody>
      </p:sp>
      <p:sp>
        <p:nvSpPr>
          <p:cNvPr id="20511" name="Rectangle 35"/>
          <p:cNvSpPr>
            <a:spLocks noChangeArrowheads="1"/>
          </p:cNvSpPr>
          <p:nvPr/>
        </p:nvSpPr>
        <p:spPr bwMode="auto">
          <a:xfrm>
            <a:off x="866775" y="1704975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2000" b="1" dirty="0">
                <a:latin typeface="Calibri" pitchFamily="34" charset="0"/>
                <a:ea typeface="+mn-ea"/>
                <a:cs typeface="Arial" pitchFamily="34" charset="0"/>
              </a:rPr>
              <a:t>Letter Names &amp; Letter Sounds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675" y="161746"/>
            <a:ext cx="7505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 smtClean="0">
                <a:latin typeface="Calibri" pitchFamily="34" charset="0"/>
              </a:rPr>
              <a:t>How we think about “reading”</a:t>
            </a:r>
          </a:p>
          <a:p>
            <a:pPr algn="ctr"/>
            <a:r>
              <a:rPr lang="en-US" sz="3200" i="1" cap="small" dirty="0" smtClean="0">
                <a:latin typeface="Calibri" pitchFamily="34" charset="0"/>
              </a:rPr>
              <a:t>A Primer for today’s purposes</a:t>
            </a:r>
            <a:endParaRPr lang="en-US" sz="3200" i="1" cap="small" dirty="0">
              <a:latin typeface="Calibri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Trends in ELLs’ Reading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What’s working:</a:t>
            </a:r>
          </a:p>
          <a:p>
            <a:pPr lvl="0"/>
            <a:r>
              <a:rPr lang="en-US" dirty="0" smtClean="0"/>
              <a:t>On average, young ELLs develop proficient code-based skills with the same efficiency as their peers</a:t>
            </a:r>
          </a:p>
          <a:p>
            <a:pPr lvl="1"/>
            <a:r>
              <a:rPr lang="en-US" dirty="0" smtClean="0"/>
              <a:t>they are getting the “mechanics” of reading</a:t>
            </a:r>
          </a:p>
          <a:p>
            <a:pPr lvl="0"/>
            <a:r>
              <a:rPr lang="en-US" dirty="0" smtClean="0"/>
              <a:t>ELLs tend to develop basic communication skills with 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049" y="1346200"/>
            <a:ext cx="8334375" cy="830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</a:t>
            </a:r>
            <a:r>
              <a:rPr lang="en-US" dirty="0" err="1" smtClean="0"/>
              <a:t>ELLs’</a:t>
            </a:r>
            <a:r>
              <a:rPr lang="en-US" dirty="0" smtClean="0"/>
              <a:t> Reading Development </a:t>
            </a:r>
            <a:r>
              <a:rPr lang="en-US" sz="2800" dirty="0" smtClean="0"/>
              <a:t>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338" y="2300288"/>
            <a:ext cx="7866062" cy="34623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we still need to work on:</a:t>
            </a:r>
          </a:p>
          <a:p>
            <a:pPr lvl="0"/>
            <a:r>
              <a:rPr lang="en-US" dirty="0" smtClean="0"/>
              <a:t>Many ELLs struggle to develop sophisticated </a:t>
            </a:r>
            <a:r>
              <a:rPr lang="en-US" dirty="0" smtClean="0"/>
              <a:t>oral language skills</a:t>
            </a:r>
            <a:endParaRPr lang="en-US" dirty="0" smtClean="0"/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gets in the way of reading comprehension</a:t>
            </a:r>
          </a:p>
          <a:p>
            <a:r>
              <a:rPr lang="en-US" dirty="0" smtClean="0"/>
              <a:t>More than an ELL issue</a:t>
            </a:r>
          </a:p>
          <a:p>
            <a:pPr lvl="1">
              <a:buFont typeface="Wingdings" pitchFamily="2" charset="2"/>
              <a:buChar char="à"/>
            </a:pPr>
            <a:r>
              <a:rPr lang="en-US" b="1" dirty="0" smtClean="0"/>
              <a:t>Common profile for ELL and EO struggling readers in similar schools and classrooms.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3375" y="171926"/>
            <a:ext cx="8658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small" dirty="0" smtClean="0">
                <a:latin typeface="Calibri" pitchFamily="34" charset="0"/>
              </a:rPr>
              <a:t>Demonstration: The </a:t>
            </a:r>
            <a:r>
              <a:rPr lang="en-US" sz="2000" b="1" cap="small" dirty="0">
                <a:latin typeface="Calibri" pitchFamily="34" charset="0"/>
              </a:rPr>
              <a:t>Gap Between Word Reading &amp; Word Knowledge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799" y="6324600"/>
            <a:ext cx="8658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alibri" pitchFamily="34" charset="0"/>
              </a:rPr>
              <a:t>             </a:t>
            </a:r>
            <a:r>
              <a:rPr lang="en-US" sz="1100" dirty="0" smtClean="0">
                <a:latin typeface="Calibri" pitchFamily="34" charset="0"/>
              </a:rPr>
              <a:t>  	 		</a:t>
            </a:r>
            <a:r>
              <a:rPr lang="en-US" sz="1100" b="1" dirty="0" smtClean="0">
                <a:latin typeface="Calibri" pitchFamily="34" charset="0"/>
              </a:rPr>
              <a:t>Age </a:t>
            </a:r>
            <a:r>
              <a:rPr lang="en-US" sz="1100" b="1" dirty="0">
                <a:latin typeface="Calibri" pitchFamily="34" charset="0"/>
              </a:rPr>
              <a:t>4.5                                                                Age 8                                                                     </a:t>
            </a:r>
            <a:r>
              <a:rPr lang="en-US" sz="1100" b="1" dirty="0" smtClean="0">
                <a:latin typeface="Calibri" pitchFamily="34" charset="0"/>
              </a:rPr>
              <a:t>		Age 13</a:t>
            </a:r>
            <a:endParaRPr lang="en-US" sz="1100" b="1" dirty="0">
              <a:latin typeface="Calibri" pitchFamily="34" charset="0"/>
            </a:endParaRPr>
          </a:p>
          <a:p>
            <a:pPr>
              <a:defRPr/>
            </a:pPr>
            <a:r>
              <a:rPr lang="en-US" sz="1100" b="1" dirty="0">
                <a:latin typeface="Calibri" pitchFamily="34" charset="0"/>
              </a:rPr>
              <a:t>      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04788" y="457200"/>
          <a:ext cx="8758238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2514600"/>
            <a:ext cx="183515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Word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181600"/>
            <a:ext cx="219233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Word Knowledge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3400425"/>
            <a:ext cx="7772400" cy="1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2971800"/>
            <a:ext cx="21939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 pitchFamily="34" charset="0"/>
                <a:cs typeface="Times New Roman" pitchFamily="18" charset="0"/>
              </a:rPr>
              <a:t>National Average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7543800" y="3400425"/>
            <a:ext cx="484188" cy="1524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 rot="16200000">
            <a:off x="-1090612" y="32004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libri" pitchFamily="34" charset="0"/>
              </a:rPr>
              <a:t>Percentile Rank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5950" y="6254500"/>
            <a:ext cx="721518" cy="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b="893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500" cap="small" dirty="0" smtClean="0">
                <a:latin typeface="Calibri"/>
                <a:cs typeface="Calibri"/>
              </a:rPr>
              <a:t>Demonstration: Gap </a:t>
            </a:r>
            <a:r>
              <a:rPr lang="en-US" sz="2500" cap="small" dirty="0">
                <a:latin typeface="Calibri"/>
                <a:cs typeface="Calibri"/>
              </a:rPr>
              <a:t>between Reading Words &amp; Comprehending Text </a:t>
            </a:r>
          </a:p>
        </p:txBody>
      </p:sp>
      <p:sp>
        <p:nvSpPr>
          <p:cNvPr id="179204" name="AutoShape 4"/>
          <p:cNvSpPr>
            <a:spLocks noChangeAspect="1" noChangeArrowheads="1"/>
          </p:cNvSpPr>
          <p:nvPr/>
        </p:nvSpPr>
        <p:spPr bwMode="auto">
          <a:xfrm rot="3214576">
            <a:off x="2643981" y="1242219"/>
            <a:ext cx="255588" cy="514350"/>
          </a:xfrm>
          <a:prstGeom prst="downArrow">
            <a:avLst>
              <a:gd name="adj1" fmla="val 50000"/>
              <a:gd name="adj2" fmla="val 5031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179205" name="AutoShape 5"/>
          <p:cNvSpPr>
            <a:spLocks noChangeAspect="1" noChangeArrowheads="1"/>
          </p:cNvSpPr>
          <p:nvPr/>
        </p:nvSpPr>
        <p:spPr bwMode="auto">
          <a:xfrm rot="1821189">
            <a:off x="4953000" y="2971800"/>
            <a:ext cx="255588" cy="514350"/>
          </a:xfrm>
          <a:prstGeom prst="downArrow">
            <a:avLst>
              <a:gd name="adj1" fmla="val 50000"/>
              <a:gd name="adj2" fmla="val 50310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179206" name="AutoShape 6"/>
          <p:cNvSpPr>
            <a:spLocks noChangeAspect="1" noChangeArrowheads="1"/>
          </p:cNvSpPr>
          <p:nvPr/>
        </p:nvSpPr>
        <p:spPr bwMode="auto">
          <a:xfrm rot="3308643">
            <a:off x="8193088" y="3236912"/>
            <a:ext cx="228600" cy="460375"/>
          </a:xfrm>
          <a:prstGeom prst="downArrow">
            <a:avLst>
              <a:gd name="adj1" fmla="val 50000"/>
              <a:gd name="adj2" fmla="val 50347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05200" y="6521450"/>
            <a:ext cx="617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 err="1">
                <a:latin typeface="Calibri" pitchFamily="34" charset="0"/>
              </a:rPr>
              <a:t>Crosson</a:t>
            </a:r>
            <a:r>
              <a:rPr lang="en-US" sz="1600" dirty="0">
                <a:latin typeface="Calibri" pitchFamily="34" charset="0"/>
              </a:rPr>
              <a:t> &amp; </a:t>
            </a:r>
            <a:r>
              <a:rPr lang="en-US" sz="1600" dirty="0" err="1">
                <a:latin typeface="Calibri" pitchFamily="34" charset="0"/>
              </a:rPr>
              <a:t>Lesaux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2010; </a:t>
            </a:r>
            <a:r>
              <a:rPr lang="en-US" sz="1600" dirty="0" err="1">
                <a:latin typeface="Calibri" pitchFamily="34" charset="0"/>
              </a:rPr>
              <a:t>Lesaux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Crosson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Kieffer</a:t>
            </a:r>
            <a:r>
              <a:rPr lang="en-US" sz="1600" dirty="0">
                <a:latin typeface="Calibri" pitchFamily="34" charset="0"/>
              </a:rPr>
              <a:t> &amp; Pierce, </a:t>
            </a:r>
            <a:r>
              <a:rPr lang="en-US" sz="1600" dirty="0" smtClean="0">
                <a:latin typeface="Calibri" pitchFamily="34" charset="0"/>
              </a:rPr>
              <a:t>2010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2362200" y="1676400"/>
            <a:ext cx="2286000" cy="2057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46" y="6096000"/>
            <a:ext cx="96476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172308"/>
            <a:ext cx="7866062" cy="830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for Schools and Classrooms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2176463"/>
            <a:ext cx="4906718" cy="34623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ELLs educated entirely in the U.S., reclassified </a:t>
            </a:r>
            <a:r>
              <a:rPr lang="en-US" dirty="0" err="1" smtClean="0"/>
              <a:t>ELLs</a:t>
            </a:r>
            <a:r>
              <a:rPr lang="en-US" dirty="0" smtClean="0"/>
              <a:t>, ELL newcomers, and their English-only peers…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…need the oral and written language abilities to learn content-knowledge </a:t>
            </a:r>
            <a:r>
              <a:rPr lang="en-US" i="1" dirty="0" smtClean="0"/>
              <a:t>and </a:t>
            </a:r>
            <a:r>
              <a:rPr lang="en-US" dirty="0" smtClean="0"/>
              <a:t>to communicate what they learned.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566744" y="2590800"/>
          <a:ext cx="6642101" cy="394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45015" y="5269468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Having the language to understand what you’re reading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 in ELs’ Reading Development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Good instruction starts with good assessment systems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Redefining the instructional focus to match the model to today’s students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266700"/>
            <a:ext cx="7866062" cy="111723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Link: Creating a Comprehensive Assessment Battery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9048" y="1763713"/>
          <a:ext cx="8886824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41563" y="4764088"/>
            <a:ext cx="5000625" cy="147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1"/>
                </a:solidFill>
              </a:rPr>
              <a:t>Assessment systems need to include a language component.  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019549" y="2124075"/>
          <a:ext cx="4410075" cy="264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900" name="TextBox 2"/>
          <p:cNvSpPr txBox="1">
            <a:spLocks noChangeArrowheads="1"/>
          </p:cNvSpPr>
          <p:nvPr/>
        </p:nvSpPr>
        <p:spPr bwMode="auto">
          <a:xfrm>
            <a:off x="384412" y="1708576"/>
            <a:ext cx="80486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400" dirty="0" smtClean="0">
                <a:latin typeface="Calibri" pitchFamily="34" charset="0"/>
              </a:rPr>
              <a:t>Preventing </a:t>
            </a:r>
            <a:r>
              <a:rPr lang="en-US" sz="2400" dirty="0">
                <a:latin typeface="Calibri" pitchFamily="34" charset="0"/>
              </a:rPr>
              <a:t>the gap between reading words &amp; </a:t>
            </a:r>
            <a:r>
              <a:rPr lang="en-US" sz="2400" dirty="0" smtClean="0">
                <a:latin typeface="Calibri" pitchFamily="34" charset="0"/>
              </a:rPr>
              <a:t>and understanding what is read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9672" y="2910022"/>
            <a:ext cx="96693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Word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672" y="4257675"/>
            <a:ext cx="112723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Word </a:t>
            </a:r>
            <a:r>
              <a:rPr lang="en-US" sz="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Knowledge</a:t>
            </a:r>
            <a:endParaRPr lang="en-US" sz="9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7323138" y="3511704"/>
            <a:ext cx="182880" cy="54864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093" y="5681662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8338" y="288925"/>
            <a:ext cx="7866062" cy="8302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Link: Creating a Comprehensive Assessment Battery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38" y="317483"/>
            <a:ext cx="7866062" cy="830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Assessments Can Create Instructional Imbalance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76400"/>
            <a:ext cx="16002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Relying on a single measure can “tip the scales.”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779455"/>
            <a:ext cx="16002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Instruction most often focuses on the domains and skills being measured.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r>
              <a:rPr lang="en-US" sz="1200">
                <a:latin typeface="Times New Roman" pitchFamily="112" charset="0"/>
                <a:ea typeface="MS Pゴシック" pitchFamily="-92" charset="-128"/>
              </a:rPr>
              <a:t>Funded by U.S. Department of Education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1752600"/>
            <a:ext cx="8458200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The Center on Instruction is operated by RMC Research Corporation in partnership with 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the Florida Center for Reading Research at Florida State University; Instructional Research Group;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the Texas Institute for Measurement, Evaluation, and Statistics at the University of Houston;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and The Meadows Center for Preventing Educational Risk at the University of Texas at Austin.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/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/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The contents of this PowerPoint were developed under cooperative agreement S283B050034 with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the U.S. Department of Education. However, these contents do not necessarily represent the policy of the Department of Education, and you should not assume endorsement by the Federal Government.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/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The Center on Instruction requests that no changes be made to the content or appearance of this product.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/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 i="1">
                <a:latin typeface="Arial Narrow" pitchFamily="34" charset="0"/>
              </a:rPr>
              <a:t>To download a copy of this document, visit </a:t>
            </a:r>
            <a:r>
              <a:rPr lang="en-US" sz="1600" b="1" i="1">
                <a:latin typeface="Arial Narrow" pitchFamily="34" charset="0"/>
                <a:hlinkClick r:id="rId2"/>
              </a:rPr>
              <a:t>www.centeroninstruction.org</a:t>
            </a:r>
            <a:r>
              <a:rPr lang="en-US" sz="1600" b="1" i="1">
                <a:latin typeface="Arial Narrow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b="1" i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i="1">
                <a:latin typeface="Arial Narrow" pitchFamily="34" charset="0"/>
              </a:rPr>
              <a:t>2011</a:t>
            </a:r>
          </a:p>
        </p:txBody>
      </p:sp>
      <p:pic>
        <p:nvPicPr>
          <p:cNvPr id="4101" name="Picture 3" descr="COI LOGO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163" y="533400"/>
            <a:ext cx="1717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983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Ideal Literacy Battery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4148260" y="4248615"/>
            <a:ext cx="635620" cy="49065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969790"/>
            <a:ext cx="7865534" cy="95673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68338" y="1915765"/>
            <a:ext cx="7866062" cy="3462337"/>
          </a:xfrm>
        </p:spPr>
        <p:txBody>
          <a:bodyPr/>
          <a:lstStyle/>
          <a:p>
            <a:r>
              <a:rPr lang="en-US" dirty="0" smtClean="0"/>
              <a:t>What current literacy measures are you using at your school, in your district, or in your state? Any before the first state reading test (e.g., 3</a:t>
            </a:r>
            <a:r>
              <a:rPr lang="en-US" baseline="30000" dirty="0" smtClean="0"/>
              <a:t>rd</a:t>
            </a:r>
            <a:r>
              <a:rPr lang="en-US" dirty="0" smtClean="0"/>
              <a:t> /4</a:t>
            </a:r>
            <a:r>
              <a:rPr lang="en-US" baseline="30000" dirty="0" smtClean="0"/>
              <a:t>th</a:t>
            </a:r>
            <a:r>
              <a:rPr lang="en-US" dirty="0" smtClean="0"/>
              <a:t> grade)? Any measures of </a:t>
            </a:r>
            <a:r>
              <a:rPr lang="en-US" b="1" i="1" dirty="0" smtClean="0"/>
              <a:t>language </a:t>
            </a:r>
            <a:r>
              <a:rPr lang="en-US" dirty="0" smtClean="0"/>
              <a:t>development?</a:t>
            </a:r>
          </a:p>
          <a:p>
            <a:endParaRPr lang="en-US" dirty="0"/>
          </a:p>
        </p:txBody>
      </p:sp>
      <p:pic>
        <p:nvPicPr>
          <p:cNvPr id="1026" name="Picture 2" descr="C:\Documents and Settings\Sky Marietta\My Documents\Personal\My Pictures\Microsoft Clip Organizer\j04395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327" y="3754514"/>
            <a:ext cx="4038600" cy="26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 in ELs’ Reading Development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Good instruction starts with good assessment systems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Redefining the instructional focus to match the model to today’s students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7F7F7F"/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Many of Our Learners Need…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Arial" charset="0"/>
              </a:rPr>
              <a:t>Accelerated academic vocabulary development</a:t>
            </a:r>
          </a:p>
          <a:p>
            <a:r>
              <a:rPr lang="en-US" dirty="0" smtClean="0">
                <a:sym typeface="Arial" charset="0"/>
              </a:rPr>
              <a:t>Background-knowledge building</a:t>
            </a:r>
          </a:p>
          <a:p>
            <a:r>
              <a:rPr lang="en-US" dirty="0" smtClean="0">
                <a:sym typeface="Arial" charset="0"/>
              </a:rPr>
              <a:t>Oral language, reading &amp; writing practice</a:t>
            </a:r>
          </a:p>
          <a:p>
            <a:endParaRPr lang="en-US" dirty="0" smtClean="0">
              <a:sym typeface="Arial" charset="0"/>
            </a:endParaRPr>
          </a:p>
          <a:p>
            <a:r>
              <a:rPr lang="en-US" dirty="0" smtClean="0">
                <a:sym typeface="Arial" charset="0"/>
              </a:rPr>
              <a:t>AND 50,000 words by the end of high school!</a:t>
            </a:r>
          </a:p>
          <a:p>
            <a:endParaRPr lang="en-US" dirty="0" smtClean="0">
              <a:sym typeface="Arial" charset="0"/>
            </a:endParaRPr>
          </a:p>
          <a:p>
            <a:pPr>
              <a:buNone/>
            </a:pPr>
            <a:r>
              <a:rPr lang="en-US" dirty="0" smtClean="0">
                <a:sym typeface="Arial" charset="0"/>
              </a:rPr>
              <a:t>... designing instruction to meet those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Matching Instruction to Today’s Students:</a:t>
            </a:r>
            <a:br>
              <a:rPr lang="en-US" smtClean="0"/>
            </a:br>
            <a:r>
              <a:rPr lang="en-US" smtClean="0"/>
              <a:t>The 21st Century Classroom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68866" y="2477712"/>
            <a:ext cx="7865535" cy="3950230"/>
          </a:xfrm>
        </p:spPr>
        <p:txBody>
          <a:bodyPr>
            <a:normAutofit/>
          </a:bodyPr>
          <a:lstStyle/>
          <a:p>
            <a:r>
              <a:rPr lang="en-US" dirty="0" smtClean="0"/>
              <a:t>Treat diversity as characteristic of the K-12 population </a:t>
            </a:r>
          </a:p>
          <a:p>
            <a:pPr lvl="1"/>
            <a:r>
              <a:rPr lang="en-US" dirty="0" smtClean="0"/>
              <a:t>No longer feasible to rely on a specialist model (historically ineffective, anyway)</a:t>
            </a:r>
          </a:p>
          <a:p>
            <a:endParaRPr lang="en-US" dirty="0" smtClean="0"/>
          </a:p>
          <a:p>
            <a:r>
              <a:rPr lang="en-US" dirty="0" smtClean="0"/>
              <a:t>Need to infuse language and literacy instruction across the school day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4" y="1047750"/>
            <a:ext cx="8296275" cy="9567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Standard Practice, Elementary to High School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Teachers do most of the talking</a:t>
            </a:r>
          </a:p>
          <a:p>
            <a:r>
              <a:rPr lang="en-US" dirty="0" smtClean="0"/>
              <a:t>Worksheets &amp; textbooks</a:t>
            </a:r>
          </a:p>
          <a:p>
            <a:r>
              <a:rPr lang="en-US" dirty="0" smtClean="0"/>
              <a:t>Reading/Language Arts; English Language Arts</a:t>
            </a:r>
          </a:p>
          <a:p>
            <a:pPr lvl="1"/>
            <a:r>
              <a:rPr lang="en-US" dirty="0" smtClean="0"/>
              <a:t>~10-15% of time spent on writing</a:t>
            </a:r>
          </a:p>
          <a:p>
            <a:pPr lvl="1"/>
            <a:r>
              <a:rPr lang="en-US" dirty="0" smtClean="0"/>
              <a:t>~10% of time spent on language and vocabulary</a:t>
            </a:r>
          </a:p>
          <a:p>
            <a:pPr lvl="1"/>
            <a:r>
              <a:rPr lang="en-US" dirty="0" smtClean="0"/>
              <a:t>Academic vocabulary is infrequently taught</a:t>
            </a:r>
          </a:p>
          <a:p>
            <a:endParaRPr lang="en-US" dirty="0" smtClean="0"/>
          </a:p>
          <a:p>
            <a:r>
              <a:rPr lang="en-US" dirty="0" smtClean="0"/>
              <a:t>In middle &amp; high school, any vocabulary/reading  instruction is fragmented over content areas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028700"/>
            <a:ext cx="7865534" cy="956733"/>
          </a:xfrm>
        </p:spPr>
        <p:txBody>
          <a:bodyPr>
            <a:normAutofit/>
          </a:bodyPr>
          <a:lstStyle/>
          <a:p>
            <a:r>
              <a:rPr lang="en-US" dirty="0" smtClean="0"/>
              <a:t>Academic Language (Oral &amp; Written)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68866" y="1823508"/>
            <a:ext cx="7865535" cy="395023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language used in the classroom and workplace</a:t>
            </a:r>
          </a:p>
          <a:p>
            <a:pPr lvl="1"/>
            <a:r>
              <a:rPr lang="en-US" sz="2400" dirty="0" smtClean="0"/>
              <a:t>The language of text, assessments, &amp; academic success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How is it different than conversational language?</a:t>
            </a:r>
          </a:p>
          <a:p>
            <a:r>
              <a:rPr lang="en-US" sz="2400" dirty="0" smtClean="0"/>
              <a:t>Demands breadth and depth of vocabulary knowledge needed, including multiple meanings;</a:t>
            </a:r>
          </a:p>
          <a:p>
            <a:r>
              <a:rPr lang="en-US" sz="2400" dirty="0" smtClean="0"/>
              <a:t>Includes vocabulary that appears far more often in text than in oral conversation;</a:t>
            </a:r>
          </a:p>
          <a:p>
            <a:r>
              <a:rPr lang="en-US" sz="2400" dirty="0" smtClean="0"/>
              <a:t>Characterized by complex sentence structures;</a:t>
            </a:r>
          </a:p>
          <a:p>
            <a:r>
              <a:rPr lang="en-US" sz="2400" dirty="0" smtClean="0"/>
              <a:t>Uses a more formal voice</a:t>
            </a:r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200" dirty="0" smtClean="0"/>
              <a:t>                                                                                            (</a:t>
            </a:r>
            <a:r>
              <a:rPr lang="en-US" sz="1200" dirty="0" err="1" smtClean="0"/>
              <a:t>Scarcella</a:t>
            </a:r>
            <a:r>
              <a:rPr lang="en-US" sz="1200" dirty="0" smtClean="0"/>
              <a:t>, 2003; Snow &amp; Uccelli,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12" y="2232025"/>
          <a:ext cx="9032488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931068"/>
            <a:ext cx="7866062" cy="83026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does it mean to know a word?</a:t>
            </a:r>
          </a:p>
        </p:txBody>
      </p:sp>
      <p:sp>
        <p:nvSpPr>
          <p:cNvPr id="6" name="Oval 5"/>
          <p:cNvSpPr/>
          <p:nvPr/>
        </p:nvSpPr>
        <p:spPr>
          <a:xfrm>
            <a:off x="6724651" y="4391025"/>
            <a:ext cx="2310200" cy="22748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Label </a:t>
            </a:r>
          </a:p>
          <a:p>
            <a:pPr algn="ctr">
              <a:defRPr/>
            </a:pPr>
            <a:r>
              <a:rPr lang="en-US" sz="2400" dirty="0"/>
              <a:t>vs. </a:t>
            </a:r>
          </a:p>
          <a:p>
            <a:pPr algn="ctr">
              <a:defRPr/>
            </a:pPr>
            <a:r>
              <a:rPr lang="en-US" sz="2400" dirty="0"/>
              <a:t>Concept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345281" y="1606550"/>
            <a:ext cx="67357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5 Levels of Word Knowledge:</a:t>
            </a:r>
          </a:p>
          <a:p>
            <a:pPr>
              <a:defRPr/>
            </a:pP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3713163" y="5934075"/>
            <a:ext cx="1817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No </a:t>
            </a:r>
          </a:p>
          <a:p>
            <a:pPr algn="ctr"/>
            <a:r>
              <a:rPr lang="en-US" sz="1600"/>
              <a:t>knowledge</a:t>
            </a:r>
          </a:p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13163" y="5934075"/>
            <a:ext cx="1817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800" dirty="0" smtClean="0">
                <a:ea typeface="ＭＳ Ｐゴシック" charset="-128"/>
              </a:rPr>
              <a:t>Academic Words are Abstract Concepts</a:t>
            </a:r>
          </a:p>
        </p:txBody>
      </p:sp>
      <p:sp>
        <p:nvSpPr>
          <p:cNvPr id="63491" name="Content Placeholder 3"/>
          <p:cNvSpPr>
            <a:spLocks noGrp="1"/>
          </p:cNvSpPr>
          <p:nvPr>
            <p:ph sz="half" idx="4294967295"/>
          </p:nvPr>
        </p:nvSpPr>
        <p:spPr>
          <a:xfrm>
            <a:off x="-351693" y="1524000"/>
            <a:ext cx="2590800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Challenge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Focus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Incentive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Motivate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Communicate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Identity / Identify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Incidents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Legally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Method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Policy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Research</a:t>
            </a:r>
            <a:endParaRPr lang="en-US" sz="1800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Require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Survey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Affect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Culture</a:t>
            </a:r>
          </a:p>
          <a:p>
            <a:pPr algn="ctr">
              <a:buFontTx/>
              <a:buNone/>
            </a:pPr>
            <a:endParaRPr lang="en-US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endParaRPr lang="en-US" sz="2000" dirty="0" smtClean="0">
              <a:solidFill>
                <a:schemeClr val="tx1"/>
              </a:solidFill>
              <a:ea typeface="ＭＳ Ｐゴシック" charset="-128"/>
            </a:endParaRPr>
          </a:p>
          <a:p>
            <a:endParaRPr lang="en-US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3492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0" y="1524000"/>
            <a:ext cx="2057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Affect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Culture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Contribute</a:t>
            </a:r>
            <a:endParaRPr lang="en-US" sz="1800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Establish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Ethnic/ethnicity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Residents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Welfare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Ancient</a:t>
            </a:r>
            <a:endParaRPr lang="en-US" sz="1800" b="1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Complex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Integrated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Located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Major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Period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Puzzle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Site</a:t>
            </a:r>
          </a:p>
          <a:p>
            <a:endParaRPr lang="en-US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505200" y="1447800"/>
            <a:ext cx="1905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Community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Discrimination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Distinctions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Evidence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Gender</a:t>
            </a:r>
            <a:endParaRPr lang="en-US" i="1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Options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Regulations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Respond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Topic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Collapse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Conduct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Contribute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Crucial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Resource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Seeking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Establish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410200" y="1143000"/>
            <a:ext cx="2133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Located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Major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Period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Puzzle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Site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According to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Average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Expert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Foundation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Media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Nearly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Percent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Survey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Awareness/aware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Civil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Documentary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Image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Inspire</a:t>
            </a:r>
          </a:p>
          <a:p>
            <a:pPr algn="ctr"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391400" y="1143000"/>
            <a:ext cx="1524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Anticipate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Constantly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Contribute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Convince</a:t>
            </a:r>
            <a:endParaRPr lang="en-US" i="1" dirty="0"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Effect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Expanse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Generate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Inspire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Image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Releasing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Region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Survive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Issue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Research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Social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Survive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</a:rPr>
              <a:t>Vision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 in ELs’ Reading Development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Good instruction starts with good assessment systems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Redefining the instructional focus to match the model to today’s students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Degrees of Word Knowledge 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Test your own Academic Vocabulary Knowledge!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19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900" dirty="0" smtClean="0">
                <a:solidFill>
                  <a:srgbClr val="000000"/>
                </a:solidFill>
              </a:rPr>
              <a:t>So how do we teach vocabulary to promote literacy skills?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0708" name="AutoShape 4"/>
          <p:cNvSpPr>
            <a:spLocks noChangeArrowheads="1"/>
          </p:cNvSpPr>
          <p:nvPr/>
        </p:nvSpPr>
        <p:spPr bwMode="auto">
          <a:xfrm>
            <a:off x="2590800" y="2895600"/>
            <a:ext cx="4191000" cy="19812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High utility </a:t>
            </a:r>
          </a:p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academic words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2590800" y="1657350"/>
            <a:ext cx="4191000" cy="1752600"/>
          </a:xfrm>
          <a:prstGeom prst="flowChartDocumen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Targeting </a:t>
            </a:r>
            <a:r>
              <a:rPr lang="en-US" sz="2400" b="1" i="1" dirty="0">
                <a:solidFill>
                  <a:prstClr val="black"/>
                </a:solidFill>
                <a:latin typeface="+mj-lt"/>
              </a:rPr>
              <a:t>depth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 </a:t>
            </a:r>
            <a:endParaRPr lang="en-US" sz="2400" b="1" i="1" dirty="0">
              <a:solidFill>
                <a:prstClr val="black"/>
              </a:solidFill>
              <a:latin typeface="+mj-lt"/>
            </a:endParaRPr>
          </a:p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of word knowledge</a:t>
            </a: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 rot="10800000">
            <a:off x="2586038" y="4319588"/>
            <a:ext cx="4191000" cy="1905000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819400" y="48514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+mj-lt"/>
              </a:rPr>
              <a:t>Direct instruction &amp; word-learning strategies</a:t>
            </a:r>
          </a:p>
        </p:txBody>
      </p:sp>
      <p:sp>
        <p:nvSpPr>
          <p:cNvPr id="200712" name="AutoShape 8"/>
          <p:cNvSpPr>
            <a:spLocks noChangeArrowheads="1"/>
          </p:cNvSpPr>
          <p:nvPr/>
        </p:nvSpPr>
        <p:spPr bwMode="auto">
          <a:xfrm rot="16200000">
            <a:off x="-609600" y="3048000"/>
            <a:ext cx="4648200" cy="1752600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171450" indent="-171450" algn="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00713" name="AutoShape 9"/>
          <p:cNvSpPr>
            <a:spLocks noChangeArrowheads="1"/>
          </p:cNvSpPr>
          <p:nvPr/>
        </p:nvSpPr>
        <p:spPr bwMode="auto">
          <a:xfrm rot="5400000">
            <a:off x="5334000" y="3048000"/>
            <a:ext cx="4648200" cy="1752600"/>
          </a:xfrm>
          <a:prstGeom prst="triangl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marL="171450" indent="-171450" algn="r" defTabSz="914400"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858000" y="344487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2200" b="1" dirty="0">
                <a:solidFill>
                  <a:prstClr val="black"/>
                </a:solidFill>
                <a:latin typeface="+mj-lt"/>
              </a:rPr>
              <a:t>Anchored in text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1066800" y="3352800"/>
            <a:ext cx="167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200" b="1" dirty="0">
                <a:solidFill>
                  <a:prstClr val="black"/>
                </a:solidFill>
                <a:latin typeface="+mj-lt"/>
              </a:rPr>
              <a:t>Multiple, </a:t>
            </a:r>
            <a:r>
              <a:rPr lang="en-US" sz="2200" b="1" i="1" dirty="0">
                <a:solidFill>
                  <a:prstClr val="black"/>
                </a:solidFill>
                <a:latin typeface="+mj-lt"/>
              </a:rPr>
              <a:t>planned</a:t>
            </a:r>
          </a:p>
          <a:p>
            <a:pPr defTabSz="914400">
              <a:defRPr/>
            </a:pPr>
            <a:r>
              <a:rPr lang="en-US" sz="2200" b="1" dirty="0">
                <a:solidFill>
                  <a:prstClr val="black"/>
                </a:solidFill>
                <a:latin typeface="+mj-lt"/>
              </a:rPr>
              <a:t>exposures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nimBg="1"/>
      <p:bldP spid="200711" grpId="0"/>
      <p:bldP spid="200712" grpId="0" animBg="1"/>
      <p:bldP spid="200713" grpId="0" animBg="1"/>
      <p:bldP spid="200714" grpId="0"/>
      <p:bldP spid="2007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Elements of this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Engaging, rich text that features academic vocabulary and complex ideas</a:t>
            </a:r>
          </a:p>
          <a:p>
            <a:pPr lvl="1"/>
            <a:r>
              <a:rPr lang="en-US" smtClean="0"/>
              <a:t>Pushing on topics and questions that don’t have easy answers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67" y="962025"/>
            <a:ext cx="7865534" cy="956733"/>
          </a:xfrm>
        </p:spPr>
        <p:txBody>
          <a:bodyPr/>
          <a:lstStyle/>
          <a:p>
            <a:r>
              <a:rPr lang="en-US" dirty="0" smtClean="0"/>
              <a:t>Why Start with Print?</a:t>
            </a:r>
          </a:p>
        </p:txBody>
      </p:sp>
      <p:graphicFrame>
        <p:nvGraphicFramePr>
          <p:cNvPr id="257086" name="Group 62"/>
          <p:cNvGraphicFramePr>
            <a:graphicFrameLocks noGrp="1"/>
          </p:cNvGraphicFramePr>
          <p:nvPr/>
        </p:nvGraphicFramePr>
        <p:xfrm>
          <a:off x="457200" y="1918758"/>
          <a:ext cx="8305800" cy="4638993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Academic words per 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Newspapers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68.3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Adult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52.7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Comic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53.5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Children’s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30.9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Conversation between two college-educated 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12" charset="0"/>
                          <a:ea typeface="ＭＳ Ｐゴシック" pitchFamily="-111" charset="-128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0" name="Text Box 35"/>
          <p:cNvSpPr txBox="1">
            <a:spLocks noChangeArrowheads="1"/>
          </p:cNvSpPr>
          <p:nvPr/>
        </p:nvSpPr>
        <p:spPr bwMode="auto">
          <a:xfrm>
            <a:off x="4705350" y="62484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Hayes &amp; Ahrens (1998, p. 401)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0045" y="400050"/>
            <a:ext cx="82296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So, for example, Words in Context of Engaging Text</a:t>
            </a:r>
          </a:p>
        </p:txBody>
      </p:sp>
      <p:pic>
        <p:nvPicPr>
          <p:cNvPr id="68611" name="Picture 6" descr="Players with Pride_Page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87538"/>
            <a:ext cx="3429000" cy="4522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2" name="Content Placeholder 5" descr="Players with Pride_Page_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85925"/>
            <a:ext cx="3424238" cy="4525963"/>
          </a:xfr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486400" y="4114800"/>
            <a:ext cx="3505200" cy="16541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Target Words:</a:t>
            </a:r>
          </a:p>
          <a:p>
            <a:pPr algn="ctr">
              <a:defRPr/>
            </a:pPr>
            <a:endParaRPr lang="en-U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affect, community, contribute, culture, establish, ethnic, resident, welfare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209800"/>
            <a:ext cx="3429000" cy="13239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Platform for Discussing Big Concepts:</a:t>
            </a:r>
            <a:endParaRPr lang="en-US" sz="2000" dirty="0">
              <a:latin typeface="Calibri" pitchFamily="34" charset="0"/>
            </a:endParaRP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community service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tolerance</a:t>
            </a:r>
            <a:endParaRPr lang="en-US" dirty="0"/>
          </a:p>
        </p:txBody>
      </p:sp>
      <p:grpSp>
        <p:nvGrpSpPr>
          <p:cNvPr id="2" name="Up Arrow 10"/>
          <p:cNvGrpSpPr>
            <a:grpSpLocks/>
          </p:cNvGrpSpPr>
          <p:nvPr/>
        </p:nvGrpSpPr>
        <p:grpSpPr bwMode="auto">
          <a:xfrm>
            <a:off x="3276600" y="2590800"/>
            <a:ext cx="1889125" cy="1614488"/>
            <a:chOff x="2047" y="1855"/>
            <a:chExt cx="1190" cy="1017"/>
          </a:xfrm>
        </p:grpSpPr>
        <p:pic>
          <p:nvPicPr>
            <p:cNvPr id="68620" name="Up Arrow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7" y="1855"/>
              <a:ext cx="1190" cy="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1" name="Text Box 9"/>
            <p:cNvSpPr txBox="1">
              <a:spLocks noChangeArrowheads="1"/>
            </p:cNvSpPr>
            <p:nvPr/>
          </p:nvSpPr>
          <p:spPr bwMode="auto">
            <a:xfrm rot="3128912">
              <a:off x="2513" y="1758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Up Arrow 12"/>
          <p:cNvGrpSpPr>
            <a:grpSpLocks/>
          </p:cNvGrpSpPr>
          <p:nvPr/>
        </p:nvGrpSpPr>
        <p:grpSpPr bwMode="auto">
          <a:xfrm rot="-206843">
            <a:off x="3352800" y="4267200"/>
            <a:ext cx="2120900" cy="1317625"/>
            <a:chOff x="2074" y="2918"/>
            <a:chExt cx="1336" cy="830"/>
          </a:xfrm>
        </p:grpSpPr>
        <p:pic>
          <p:nvPicPr>
            <p:cNvPr id="68618" name="Up Arrow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4" y="2918"/>
              <a:ext cx="133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9" name="Text Box 12"/>
            <p:cNvSpPr txBox="1">
              <a:spLocks noChangeArrowheads="1"/>
            </p:cNvSpPr>
            <p:nvPr/>
          </p:nvSpPr>
          <p:spPr bwMode="auto">
            <a:xfrm rot="6785077">
              <a:off x="2593" y="2686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0" y="14220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1093" y="58007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1448" y="333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Words in the Context of </a:t>
            </a:r>
            <a:r>
              <a:rPr lang="en-US" i="1" dirty="0" smtClean="0">
                <a:solidFill>
                  <a:srgbClr val="000000"/>
                </a:solidFill>
              </a:rPr>
              <a:t>another</a:t>
            </a:r>
            <a:r>
              <a:rPr lang="en-US" dirty="0" smtClean="0">
                <a:solidFill>
                  <a:srgbClr val="000000"/>
                </a:solidFill>
              </a:rPr>
              <a:t> Engaging Text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962">
            <a:off x="436232" y="1546630"/>
            <a:ext cx="3122613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3979">
            <a:off x="1655432" y="2156230"/>
            <a:ext cx="3265488" cy="432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Up Arrow 6"/>
          <p:cNvGrpSpPr>
            <a:grpSpLocks/>
          </p:cNvGrpSpPr>
          <p:nvPr/>
        </p:nvGrpSpPr>
        <p:grpSpPr bwMode="auto">
          <a:xfrm rot="666794">
            <a:off x="3365500" y="2667000"/>
            <a:ext cx="1890713" cy="1620838"/>
            <a:chOff x="2292" y="1805"/>
            <a:chExt cx="1191" cy="1021"/>
          </a:xfrm>
        </p:grpSpPr>
        <p:pic>
          <p:nvPicPr>
            <p:cNvPr id="69644" name="Up Arrow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92" y="1805"/>
              <a:ext cx="119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5" name="Text Box 6"/>
            <p:cNvSpPr txBox="1">
              <a:spLocks noChangeArrowheads="1"/>
            </p:cNvSpPr>
            <p:nvPr/>
          </p:nvSpPr>
          <p:spPr bwMode="auto">
            <a:xfrm rot="3128912">
              <a:off x="2760" y="1710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Up Arrow 7"/>
          <p:cNvGrpSpPr>
            <a:grpSpLocks/>
          </p:cNvGrpSpPr>
          <p:nvPr/>
        </p:nvGrpSpPr>
        <p:grpSpPr bwMode="auto">
          <a:xfrm>
            <a:off x="3365500" y="4114800"/>
            <a:ext cx="2120900" cy="1317625"/>
            <a:chOff x="2316" y="2822"/>
            <a:chExt cx="1336" cy="830"/>
          </a:xfrm>
        </p:grpSpPr>
        <p:pic>
          <p:nvPicPr>
            <p:cNvPr id="69642" name="Up Arrow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16" y="2822"/>
              <a:ext cx="133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3" name="Text Box 9"/>
            <p:cNvSpPr txBox="1">
              <a:spLocks noChangeArrowheads="1"/>
            </p:cNvSpPr>
            <p:nvPr/>
          </p:nvSpPr>
          <p:spPr bwMode="auto">
            <a:xfrm rot="6785077">
              <a:off x="2833" y="2590"/>
              <a:ext cx="240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86400" y="2070734"/>
            <a:ext cx="3429000" cy="1600200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Platform for Discussing Big Concepts:</a:t>
            </a:r>
            <a:endParaRPr lang="en-US" sz="2000" dirty="0">
              <a:latin typeface="Calibri" pitchFamily="34" charset="0"/>
            </a:endParaRP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segregation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ethical policies</a:t>
            </a:r>
          </a:p>
          <a:p>
            <a:pPr algn="ctr">
              <a:buClr>
                <a:schemeClr val="tx1"/>
              </a:buClr>
              <a:buSzPts val="2000"/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927817"/>
            <a:ext cx="3505200" cy="1654175"/>
          </a:xfrm>
          <a:prstGeom prst="rect">
            <a:avLst/>
          </a:prstGeom>
          <a:noFill/>
          <a:ln w="38100" cmpd="thickThin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Target Words:</a:t>
            </a:r>
          </a:p>
          <a:p>
            <a:pPr algn="ctr">
              <a:defRPr/>
            </a:pPr>
            <a:endParaRPr lang="en-U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Calibri" pitchFamily="34" charset="0"/>
              </a:rPr>
              <a:t>discrimination, distinctions, evidence, gender, options, regulations, respond, topic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14220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1093" y="58007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Elements of this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Engaging, rich text that features academic vocabulary and complex ideas</a:t>
            </a:r>
          </a:p>
          <a:p>
            <a:pPr lvl="1"/>
            <a:r>
              <a:rPr lang="en-US" dirty="0" smtClean="0"/>
              <a:t>Pushing on topics and questions that don’t have easy answers</a:t>
            </a:r>
          </a:p>
          <a:p>
            <a:r>
              <a:rPr lang="en-US" dirty="0" smtClean="0"/>
              <a:t>Multiple, meaningful opportunities for word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262467"/>
            <a:ext cx="7865534" cy="956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Multiple, meaningful opportunities for word learning</a:t>
            </a:r>
            <a:endParaRPr lang="en-US" dirty="0"/>
          </a:p>
        </p:txBody>
      </p:sp>
      <p:sp>
        <p:nvSpPr>
          <p:cNvPr id="11" name="Right Arrow Callout 10"/>
          <p:cNvSpPr/>
          <p:nvPr/>
        </p:nvSpPr>
        <p:spPr>
          <a:xfrm>
            <a:off x="609600" y="1600200"/>
            <a:ext cx="1447800" cy="914400"/>
          </a:xfrm>
          <a:prstGeom prst="rightArrowCallout">
            <a:avLst>
              <a:gd name="adj1" fmla="val 380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Talking</a:t>
            </a:r>
            <a:endParaRPr lang="en-US" b="1" dirty="0"/>
          </a:p>
        </p:txBody>
      </p:sp>
      <p:sp>
        <p:nvSpPr>
          <p:cNvPr id="15" name="Down Arrow Callout 14"/>
          <p:cNvSpPr/>
          <p:nvPr/>
        </p:nvSpPr>
        <p:spPr>
          <a:xfrm rot="924375">
            <a:off x="7014051" y="2275139"/>
            <a:ext cx="1752600" cy="838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Playing</a:t>
            </a:r>
            <a:endParaRPr lang="en-US" b="1" dirty="0"/>
          </a:p>
        </p:txBody>
      </p:sp>
      <p:sp>
        <p:nvSpPr>
          <p:cNvPr id="13" name="Up Arrow Callout 12"/>
          <p:cNvSpPr/>
          <p:nvPr/>
        </p:nvSpPr>
        <p:spPr>
          <a:xfrm>
            <a:off x="1676400" y="5715000"/>
            <a:ext cx="175260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Contemplating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241698" y="1600200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Mock interview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8800" y="4419600"/>
            <a:ext cx="1600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</a:t>
            </a:r>
            <a:r>
              <a:rPr lang="en-US" i="1" dirty="0" smtClean="0"/>
              <a:t>Caption It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6446202" y="3331079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Pictionary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13934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0866" y="6104456"/>
            <a:ext cx="995636" cy="6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055078"/>
            <a:ext cx="7865534" cy="956733"/>
          </a:xfrm>
        </p:spPr>
        <p:txBody>
          <a:bodyPr/>
          <a:lstStyle/>
          <a:p>
            <a:r>
              <a:rPr lang="en-US" dirty="0" smtClean="0"/>
              <a:t>Key Elements of this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21" y="1929749"/>
            <a:ext cx="7865535" cy="452966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Engaging, rich text that features academic vocabulary and complex ideas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Pushing on topics and questions that don’t have easy answers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Multiple, meaningful opportunities for word learning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Student collaboration: contemplating, talking, and playing (with a purpose and a structure)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Teaching word-learning strategies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word consciousness, parts, and transformations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Writing, debating, and discussing: Tools for reinforcing language development and critical thinking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42" y="171450"/>
            <a:ext cx="7865534" cy="95673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Building academic language</a:t>
            </a:r>
            <a:endParaRPr lang="en-US" sz="4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9962">
            <a:off x="574303" y="1765615"/>
            <a:ext cx="1194418" cy="1672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3979">
            <a:off x="1265473" y="2069284"/>
            <a:ext cx="1249069" cy="1653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886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dirty="0" smtClean="0"/>
              <a:t>. Start with a meaty text (high utility academic words + big ideas)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694872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dirty="0" smtClean="0"/>
              <a:t>. Targeting depth of word knowledge through multiple, planned opportunities to discuss the words and concepts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 rot="21325034">
            <a:off x="4772959" y="2126198"/>
            <a:ext cx="1752600" cy="762002"/>
            <a:chOff x="5562600" y="2667000"/>
            <a:chExt cx="1752600" cy="762002"/>
          </a:xfrm>
        </p:grpSpPr>
        <p:sp>
          <p:nvSpPr>
            <p:cNvPr id="9" name="Flowchart: Document 13"/>
            <p:cNvSpPr/>
            <p:nvPr/>
          </p:nvSpPr>
          <p:spPr>
            <a:xfrm rot="16200000">
              <a:off x="6020592" y="2285208"/>
              <a:ext cx="760414" cy="1523998"/>
            </a:xfrm>
            <a:prstGeom prst="flowChartDocumen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167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discriminate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endParaRPr>
            </a:p>
          </p:txBody>
        </p:sp>
        <p:sp>
          <p:nvSpPr>
            <p:cNvPr id="10" name="Flowchart: Document 14"/>
            <p:cNvSpPr/>
            <p:nvPr/>
          </p:nvSpPr>
          <p:spPr>
            <a:xfrm rot="5400000">
              <a:off x="6633736" y="2747540"/>
              <a:ext cx="760412" cy="602511"/>
            </a:xfrm>
            <a:prstGeom prst="flowChartDocument">
              <a:avLst/>
            </a:prstGeom>
            <a:solidFill>
              <a:schemeClr val="tx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tion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24400" y="32004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dirty="0" smtClean="0"/>
              <a:t>. Promoting continued word learning through teaching word parts (e.g., suffixes and prefixes)</a:t>
            </a:r>
            <a:endParaRPr lang="en-US" dirty="0"/>
          </a:p>
        </p:txBody>
      </p:sp>
      <p:grpSp>
        <p:nvGrpSpPr>
          <p:cNvPr id="7" name="Group 16"/>
          <p:cNvGrpSpPr/>
          <p:nvPr/>
        </p:nvGrpSpPr>
        <p:grpSpPr>
          <a:xfrm>
            <a:off x="6781800" y="2438400"/>
            <a:ext cx="2057400" cy="2514600"/>
            <a:chOff x="6342185" y="3810000"/>
            <a:chExt cx="2532184" cy="2794000"/>
          </a:xfrm>
        </p:grpSpPr>
        <p:sp>
          <p:nvSpPr>
            <p:cNvPr id="15" name="Rectangle 14"/>
            <p:cNvSpPr/>
            <p:nvPr/>
          </p:nvSpPr>
          <p:spPr>
            <a:xfrm>
              <a:off x="6435969" y="3810000"/>
              <a:ext cx="2438400" cy="2667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sz="800" b="1" dirty="0" smtClean="0">
                  <a:latin typeface="Calibri"/>
                  <a:cs typeface="Calibri"/>
                </a:rPr>
                <a:t>Writing Prompt Question:</a:t>
              </a:r>
              <a:endParaRPr lang="en-US" sz="800" dirty="0" smtClean="0">
                <a:latin typeface="Calibri"/>
                <a:cs typeface="Calibri"/>
              </a:endParaRPr>
            </a:p>
            <a:p>
              <a:r>
                <a:rPr lang="en-US" sz="700" dirty="0" smtClean="0">
                  <a:latin typeface="Calibri"/>
                  <a:cs typeface="Calibri"/>
                </a:rPr>
                <a:t>Write a letter to the school board arguing for or against single-</a:t>
              </a:r>
              <a:r>
                <a:rPr lang="en-US" sz="700" b="1" dirty="0" smtClean="0">
                  <a:latin typeface="Calibri"/>
                  <a:cs typeface="Calibri"/>
                </a:rPr>
                <a:t>gender</a:t>
              </a:r>
              <a:r>
                <a:rPr lang="en-US" sz="700" dirty="0" smtClean="0">
                  <a:latin typeface="Calibri"/>
                  <a:cs typeface="Calibri"/>
                </a:rPr>
                <a:t> classrooms in all the middle schools in your </a:t>
              </a:r>
              <a:r>
                <a:rPr lang="en-US" sz="700" b="1" dirty="0" smtClean="0">
                  <a:latin typeface="Calibri"/>
                  <a:cs typeface="Calibri"/>
                </a:rPr>
                <a:t>area</a:t>
              </a:r>
              <a:r>
                <a:rPr lang="en-US" sz="700" dirty="0" smtClean="0">
                  <a:latin typeface="Calibri"/>
                  <a:cs typeface="Calibri"/>
                </a:rPr>
                <a:t>. Provide three reasons that support your argument. </a:t>
              </a:r>
            </a:p>
            <a:p>
              <a:endParaRPr lang="en-US" sz="800" dirty="0" smtClean="0">
                <a:latin typeface="Calibri"/>
                <a:cs typeface="Calibri"/>
              </a:endParaRPr>
            </a:p>
            <a:p>
              <a:pPr marL="342900" indent="-342900"/>
              <a:r>
                <a:rPr lang="en-US" sz="700" dirty="0" smtClean="0">
                  <a:latin typeface="Calibri"/>
                  <a:cs typeface="Calibri"/>
                </a:rPr>
                <a:t>Discuss this question with your partner. Be sure to use the target words!</a:t>
              </a:r>
            </a:p>
            <a:p>
              <a:pPr marL="342900" indent="-342900"/>
              <a:endParaRPr lang="en-US" sz="700" dirty="0" smtClean="0">
                <a:latin typeface="Calibri"/>
                <a:cs typeface="Calibri"/>
              </a:endParaRPr>
            </a:p>
            <a:p>
              <a:pPr marL="342900" indent="-342900" algn="ctr"/>
              <a:r>
                <a:rPr lang="en-US" sz="700" dirty="0" smtClean="0">
                  <a:latin typeface="Calibri"/>
                  <a:cs typeface="Calibri"/>
                </a:rPr>
                <a:t>Plan your writing</a:t>
              </a:r>
            </a:p>
            <a:p>
              <a:pPr algn="ctr"/>
              <a:endParaRPr lang="en-US" sz="800" dirty="0">
                <a:latin typeface="Calibri"/>
                <a:cs typeface="Calibri"/>
              </a:endParaRPr>
            </a:p>
          </p:txBody>
        </p:sp>
        <p:graphicFrame>
          <p:nvGraphicFramePr>
            <p:cNvPr id="16" name="Diagram 15"/>
            <p:cNvGraphicFramePr/>
            <p:nvPr/>
          </p:nvGraphicFramePr>
          <p:xfrm>
            <a:off x="6342185" y="5249333"/>
            <a:ext cx="2157047" cy="1354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6172200" y="48006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r>
              <a:rPr lang="en-US" dirty="0" smtClean="0"/>
              <a:t>. reinforcing language development and critical thinking through writing, debating, and continued reading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1393464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0866" y="6104456"/>
            <a:ext cx="995636" cy="6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637016" y="2949327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Mock interview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21st Century America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68866" y="2109257"/>
            <a:ext cx="7865535" cy="45487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 in 5 children is the child of an immigrant</a:t>
            </a:r>
          </a:p>
          <a:p>
            <a:r>
              <a:rPr lang="en-US" dirty="0" smtClean="0"/>
              <a:t>Over 400 different native languages are represented</a:t>
            </a:r>
          </a:p>
          <a:p>
            <a:r>
              <a:rPr lang="en-US" dirty="0" smtClean="0"/>
              <a:t>The immigrant population’s growth rate is 3 times as fast as that for the overall population</a:t>
            </a:r>
          </a:p>
          <a:p>
            <a:r>
              <a:rPr lang="en-US" dirty="0" smtClean="0"/>
              <a:t>U.S. born children of Latino immigrants are the fastest growing segment of the school-aged population</a:t>
            </a:r>
          </a:p>
          <a:p>
            <a:pPr lvl="1"/>
            <a:r>
              <a:rPr lang="en-US" dirty="0" smtClean="0"/>
              <a:t>84% of Latino students are U.S. born</a:t>
            </a: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300" dirty="0" smtClean="0"/>
              <a:t>(Fry &amp; Gonzales, 2008; NCES, 2006; US Census Bureau)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939492"/>
            <a:ext cx="7865534" cy="956733"/>
          </a:xfrm>
        </p:spPr>
        <p:txBody>
          <a:bodyPr/>
          <a:lstStyle/>
          <a:p>
            <a:r>
              <a:rPr lang="en-US" dirty="0" smtClean="0"/>
              <a:t>Discussion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6" y="1971530"/>
            <a:ext cx="7865535" cy="41065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current approach to vocabulary and oral language instruction in the elementary settings?</a:t>
            </a:r>
          </a:p>
          <a:p>
            <a:pPr lvl="1"/>
            <a:r>
              <a:rPr lang="en-US" dirty="0" smtClean="0"/>
              <a:t>content-based? academic in nature? extended over time?</a:t>
            </a:r>
          </a:p>
          <a:p>
            <a:endParaRPr lang="en-US" dirty="0" smtClean="0"/>
          </a:p>
          <a:p>
            <a:r>
              <a:rPr lang="en-US" dirty="0" smtClean="0"/>
              <a:t>What are standard practices in the middle and high school ELA classrooms?</a:t>
            </a:r>
          </a:p>
          <a:p>
            <a:pPr lvl="1"/>
            <a:r>
              <a:rPr lang="en-US" dirty="0" smtClean="0"/>
              <a:t>informational text? extended writing? debate?</a:t>
            </a:r>
          </a:p>
          <a:p>
            <a:endParaRPr lang="en-US" dirty="0" smtClean="0"/>
          </a:p>
          <a:p>
            <a:r>
              <a:rPr lang="en-US" dirty="0" smtClean="0"/>
              <a:t>Is there a plan in the works and a professional agenda set to enact PK-12 content-based literacy instruction?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Trends in ELs’ Reading Development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Good instruction starts with good assessment systems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Redefining the instructional focus to match the model to today’s students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412" indent="-514350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Linguistic diversity is characteristic of the K-12 population</a:t>
            </a:r>
          </a:p>
          <a:p>
            <a:pPr marL="633412" indent="-514350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Many ELs develop proficient word-reading skills but need significant support to develop vocabulary knowledge. </a:t>
            </a:r>
          </a:p>
          <a:p>
            <a:pPr marL="633412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700" dirty="0" smtClean="0"/>
              <a:t>What does this mean for K-12?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Implement a comprehensive and thorough assessment system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Build students’ academic language using rich texts and discussions, word play and study, and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266092"/>
            <a:ext cx="7866062" cy="830263"/>
          </a:xfrm>
        </p:spPr>
        <p:txBody>
          <a:bodyPr>
            <a:normAutofit/>
          </a:bodyPr>
          <a:lstStyle/>
          <a:p>
            <a:r>
              <a:rPr lang="en-US" dirty="0" smtClean="0"/>
              <a:t>Summing Up: 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2286002"/>
            <a:ext cx="7866062" cy="34623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Knowledge based literacy instruction</a:t>
            </a:r>
          </a:p>
          <a:p>
            <a:pPr lvl="1"/>
            <a:r>
              <a:rPr lang="en-US" sz="2400" dirty="0" smtClean="0"/>
              <a:t>content goals</a:t>
            </a:r>
          </a:p>
          <a:p>
            <a:pPr lvl="1"/>
            <a:r>
              <a:rPr lang="en-US" sz="2400" dirty="0" smtClean="0"/>
              <a:t>knowledge gaps rather than skills gaps</a:t>
            </a:r>
          </a:p>
          <a:p>
            <a:pPr lvl="1"/>
            <a:r>
              <a:rPr lang="en-US" sz="2400" dirty="0" smtClean="0"/>
              <a:t>professional development plans</a:t>
            </a:r>
          </a:p>
          <a:p>
            <a:r>
              <a:rPr lang="en-US" sz="2400" dirty="0" smtClean="0"/>
              <a:t>PK-12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assessment systems </a:t>
            </a:r>
          </a:p>
          <a:p>
            <a:pPr lvl="1"/>
            <a:r>
              <a:rPr lang="en-US" sz="2400" dirty="0" smtClean="0"/>
              <a:t>include a significant focus on oral language</a:t>
            </a:r>
          </a:p>
          <a:p>
            <a:r>
              <a:rPr lang="en-US" sz="2400" dirty="0" smtClean="0"/>
              <a:t>Formal plan for continued support for reclassified ELLs</a:t>
            </a:r>
          </a:p>
          <a:p>
            <a:pPr lvl="1"/>
            <a:r>
              <a:rPr lang="en-US" sz="2400" dirty="0" smtClean="0"/>
              <a:t>universal design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19" y="553676"/>
            <a:ext cx="7866062" cy="830263"/>
          </a:xfrm>
        </p:spPr>
        <p:txBody>
          <a:bodyPr>
            <a:normAutofit/>
          </a:bodyPr>
          <a:lstStyle/>
          <a:p>
            <a:r>
              <a:rPr lang="en-US" dirty="0" smtClean="0"/>
              <a:t>The 21st Century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776413"/>
            <a:ext cx="3856037" cy="3949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Cultural, linguistic, and economic diversity is a reality for the nation as a whole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2176463"/>
            <a:ext cx="3857625" cy="3949700"/>
          </a:xfrm>
        </p:spPr>
        <p:txBody>
          <a:bodyPr anchor="b"/>
          <a:lstStyle/>
          <a:p>
            <a:pPr marL="342900" lvl="1" indent="-342900">
              <a:buNone/>
            </a:pPr>
            <a:r>
              <a:rPr lang="en-US" sz="3000" dirty="0" smtClean="0"/>
              <a:t>For </a:t>
            </a:r>
            <a:r>
              <a:rPr lang="en-US" sz="3000" i="1" dirty="0" smtClean="0"/>
              <a:t>all</a:t>
            </a:r>
            <a:r>
              <a:rPr lang="en-US" sz="3000" dirty="0" smtClean="0"/>
              <a:t> settings </a:t>
            </a:r>
          </a:p>
          <a:p>
            <a:pPr marL="342900" lvl="1" indent="-342900">
              <a:buNone/>
            </a:pPr>
            <a:r>
              <a:rPr lang="en-US" sz="3000" dirty="0" smtClean="0"/>
              <a:t>and </a:t>
            </a:r>
            <a:r>
              <a:rPr lang="en-US" sz="3000" i="1" dirty="0" smtClean="0"/>
              <a:t>all</a:t>
            </a:r>
            <a:r>
              <a:rPr lang="en-US" sz="3000" dirty="0" smtClean="0"/>
              <a:t> programs </a:t>
            </a:r>
          </a:p>
          <a:p>
            <a:pPr marL="342900" lvl="1" indent="-342900">
              <a:buNone/>
            </a:pPr>
            <a:r>
              <a:rPr lang="en-US" sz="3000" dirty="0" smtClean="0"/>
              <a:t>serving children</a:t>
            </a:r>
          </a:p>
        </p:txBody>
      </p:sp>
      <p:pic>
        <p:nvPicPr>
          <p:cNvPr id="5" name="Picture 5" descr="U.S. MAP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91076" y="1895475"/>
            <a:ext cx="3314700" cy="2133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182" y="4307421"/>
            <a:ext cx="2163068" cy="181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3823606"/>
            <a:ext cx="17526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1093" y="5762625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1383939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68338" y="1209675"/>
            <a:ext cx="7866062" cy="830263"/>
          </a:xfrm>
        </p:spPr>
        <p:txBody>
          <a:bodyPr/>
          <a:lstStyle/>
          <a:p>
            <a:r>
              <a:rPr lang="en-US" dirty="0" smtClean="0"/>
              <a:t>English Language Learners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668338" y="2039938"/>
            <a:ext cx="7866062" cy="391001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Large gap in achievement between ELLs and their English-only peers</a:t>
            </a:r>
          </a:p>
          <a:p>
            <a:pPr lvl="1"/>
            <a:r>
              <a:rPr lang="en-US" sz="2000" dirty="0" smtClean="0"/>
              <a:t>50% of Latino fourth graders scored at the below-basic level in reading (NCES, 2007)</a:t>
            </a:r>
          </a:p>
          <a:p>
            <a:r>
              <a:rPr lang="en-US" sz="2400" dirty="0" smtClean="0"/>
              <a:t>Almost twice as likely as their English-only peers to dropout</a:t>
            </a:r>
          </a:p>
          <a:p>
            <a:pPr lvl="1"/>
            <a:r>
              <a:rPr lang="en-US" sz="2000" dirty="0" smtClean="0"/>
              <a:t>Latinos account for nearly half (46%) of all high school dropouts (Snyder, </a:t>
            </a:r>
            <a:r>
              <a:rPr lang="en-US" sz="2000" dirty="0" err="1" smtClean="0"/>
              <a:t>Dillow</a:t>
            </a:r>
            <a:r>
              <a:rPr lang="en-US" sz="2000" dirty="0" smtClean="0"/>
              <a:t>, &amp; Hoffman, 2007).  </a:t>
            </a:r>
          </a:p>
          <a:p>
            <a:r>
              <a:rPr lang="en-US" sz="2400" dirty="0" smtClean="0"/>
              <a:t>College remediation rates on the incline</a:t>
            </a:r>
          </a:p>
          <a:p>
            <a:r>
              <a:rPr lang="en-US" sz="2400" dirty="0" smtClean="0"/>
              <a:t>Juxtaposed against family aspirations </a:t>
            </a:r>
          </a:p>
          <a:p>
            <a:pPr lvl="1"/>
            <a:r>
              <a:rPr lang="en-US" sz="2000" dirty="0" smtClean="0"/>
              <a:t>“Land of Opportunity”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668338" y="1298575"/>
            <a:ext cx="7866062" cy="830263"/>
          </a:xfrm>
        </p:spPr>
        <p:txBody>
          <a:bodyPr/>
          <a:lstStyle/>
          <a:p>
            <a:r>
              <a:rPr lang="en-US" sz="3200" dirty="0" smtClean="0"/>
              <a:t>Classrooms as a Setting for Development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54038" y="2271713"/>
            <a:ext cx="7866062" cy="4062412"/>
          </a:xfrm>
        </p:spPr>
        <p:txBody>
          <a:bodyPr/>
          <a:lstStyle/>
          <a:p>
            <a:r>
              <a:rPr lang="en-US" sz="2400" dirty="0" smtClean="0"/>
              <a:t>Children and youth spend 15,000-20,000 hours of their lives in classrooms</a:t>
            </a:r>
          </a:p>
          <a:p>
            <a:pPr lvl="1"/>
            <a:r>
              <a:rPr lang="en-US" sz="2400" dirty="0" smtClean="0"/>
              <a:t>formal instruction occurs primarily in classrooms</a:t>
            </a:r>
          </a:p>
          <a:p>
            <a:endParaRPr lang="en-US" sz="2400" dirty="0" smtClean="0"/>
          </a:p>
          <a:p>
            <a:r>
              <a:rPr lang="en-US" sz="2400" dirty="0" smtClean="0"/>
              <a:t>For immigrant students and non-native speakers of English, the classroom is an especially important setting for cognitive, linguistic, and social-emotional development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Framework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21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Century America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Organizing For The Success Of ELLs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Trends in ELs’ Reading Development 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Good instruction starts with good assessment systems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Redefining the instructional focus to match the model to today’s students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Bringing It All Together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60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241891"/>
            <a:ext cx="7866062" cy="8302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Prototype Case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330403"/>
            <a:ext cx="9007475" cy="5083175"/>
          </a:xfrm>
        </p:spPr>
        <p:txBody>
          <a:bodyPr/>
          <a:lstStyle/>
          <a:p>
            <a:pPr>
              <a:lnSpc>
                <a:spcPct val="114000"/>
              </a:lnSpc>
              <a:buNone/>
              <a:defRPr/>
            </a:pPr>
            <a:r>
              <a:rPr lang="en-US" sz="2000" dirty="0" smtClean="0"/>
              <a:t>		In the Unified District, Rosa Parks is a K-8 School that serves 641 students from diverse ethnic and cultural backgrounds. 37.9% of students identify as Black, 58% Latino, 2.7% White, and 1.0% Asian. The great majority of children are U.S. born and enrolled at Rosa Parks in kindergarten. 80% of students receive free or reduced-price lunch. Classroom sizes are relatively small, the school culture is very positive, and at each grade level, teachers collect data on their students’ literacy skills. From K-3, the majority of students show significant progress in reading ability, but year-to-year about 50% of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graders are in the needs improvement range.  Rosa Parks’ middle-school students are not faring any better;  only about 20% of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score in the proficient range while about 50% are in the needs improvement range and about 25% in the warning range. The feeder high school has just set up a summer remediation program to boost the reading skills of underprepared incoming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students. The district is working on a K-12 literacy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"/>
</p:tagLst>
</file>

<file path=ppt/theme/theme1.xml><?xml version="1.0" encoding="utf-8"?>
<a:theme xmlns:a="http://schemas.openxmlformats.org/drawingml/2006/main" name="SIG_East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Eastern_COI SIG PPT Template</Template>
  <TotalTime>948</TotalTime>
  <Words>2017</Words>
  <Application>Microsoft Office PowerPoint</Application>
  <PresentationFormat>On-screen Show (4:3)</PresentationFormat>
  <Paragraphs>428</Paragraphs>
  <Slides>43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SIG_East_Presentation</vt:lpstr>
      <vt:lpstr>Organizing for the Success of English Language Learners</vt:lpstr>
      <vt:lpstr>Slide 2</vt:lpstr>
      <vt:lpstr>Framework</vt:lpstr>
      <vt:lpstr>The 21st Century America </vt:lpstr>
      <vt:lpstr>The 21st Century America</vt:lpstr>
      <vt:lpstr>English Language Learners</vt:lpstr>
      <vt:lpstr>Classrooms as a Setting for Development</vt:lpstr>
      <vt:lpstr>Framework</vt:lpstr>
      <vt:lpstr>Prototype Case</vt:lpstr>
      <vt:lpstr>Slide 10</vt:lpstr>
      <vt:lpstr>Trends in ELLs’ Reading Development</vt:lpstr>
      <vt:lpstr>Trends in ELLs’ Reading Development (cont.)</vt:lpstr>
      <vt:lpstr>Slide 13</vt:lpstr>
      <vt:lpstr>Slide 14</vt:lpstr>
      <vt:lpstr>Implications for Schools and Classrooms</vt:lpstr>
      <vt:lpstr>Framework</vt:lpstr>
      <vt:lpstr>The Link: Creating a Comprehensive Assessment Battery</vt:lpstr>
      <vt:lpstr>The Link: Creating a Comprehensive Assessment Battery</vt:lpstr>
      <vt:lpstr>Assessments Can Create Instructional Imbalance</vt:lpstr>
      <vt:lpstr>An Ideal Literacy Battery</vt:lpstr>
      <vt:lpstr>Discussion</vt:lpstr>
      <vt:lpstr>Framework</vt:lpstr>
      <vt:lpstr>What Many of Our Learners Need…</vt:lpstr>
      <vt:lpstr>Matching Instruction to Today’s Students: The 21st Century Classroom</vt:lpstr>
      <vt:lpstr>Standard Practice, Elementary to High School </vt:lpstr>
      <vt:lpstr>Discussion  </vt:lpstr>
      <vt:lpstr>Academic Language (Oral &amp; Written)</vt:lpstr>
      <vt:lpstr>What does it mean to know a word?</vt:lpstr>
      <vt:lpstr>Academic Words are Abstract Concepts</vt:lpstr>
      <vt:lpstr>Degrees of Word Knowledge </vt:lpstr>
      <vt:lpstr>So how do we teach vocabulary to promote literacy skills?</vt:lpstr>
      <vt:lpstr>Key Elements of this Process</vt:lpstr>
      <vt:lpstr>Why Start with Print?</vt:lpstr>
      <vt:lpstr>So, for example, Words in Context of Engaging Text</vt:lpstr>
      <vt:lpstr>Words in the Context of another Engaging Text</vt:lpstr>
      <vt:lpstr>Key Elements of this Process</vt:lpstr>
      <vt:lpstr>Multiple, meaningful opportunities for word learning</vt:lpstr>
      <vt:lpstr>Key Elements of this Process</vt:lpstr>
      <vt:lpstr>Building academic language</vt:lpstr>
      <vt:lpstr>Discussion Questions </vt:lpstr>
      <vt:lpstr>Framework</vt:lpstr>
      <vt:lpstr>Summing Up</vt:lpstr>
      <vt:lpstr>Summing Up: Key Considerations</vt:lpstr>
    </vt:vector>
  </TitlesOfParts>
  <Company>Learnlng Innovations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PRESENTATIONTITLE HERE</dc:title>
  <dc:creator>Jan Phlegar</dc:creator>
  <cp:lastModifiedBy>Harvard University</cp:lastModifiedBy>
  <cp:revision>105</cp:revision>
  <dcterms:created xsi:type="dcterms:W3CDTF">2011-04-01T16:23:14Z</dcterms:created>
  <dcterms:modified xsi:type="dcterms:W3CDTF">2011-04-15T18:33:55Z</dcterms:modified>
</cp:coreProperties>
</file>