
<file path=[Content_Types].xml><?xml version="1.0" encoding="utf-8"?>
<Types xmlns="http://schemas.openxmlformats.org/package/2006/content-types">
  <Default Extension="png" ContentType="image/png"/>
  <Default Extension="pdf" ContentType="application/pd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2"/>
  </p:notesMasterIdLst>
  <p:sldIdLst>
    <p:sldId id="277" r:id="rId2"/>
    <p:sldId id="278" r:id="rId3"/>
    <p:sldId id="270" r:id="rId4"/>
    <p:sldId id="267" r:id="rId5"/>
    <p:sldId id="269" r:id="rId6"/>
    <p:sldId id="256" r:id="rId7"/>
    <p:sldId id="257" r:id="rId8"/>
    <p:sldId id="272" r:id="rId9"/>
    <p:sldId id="273" r:id="rId10"/>
    <p:sldId id="274" r:id="rId11"/>
    <p:sldId id="268" r:id="rId12"/>
    <p:sldId id="263" r:id="rId13"/>
    <p:sldId id="258" r:id="rId14"/>
    <p:sldId id="276" r:id="rId15"/>
    <p:sldId id="261" r:id="rId16"/>
    <p:sldId id="260" r:id="rId17"/>
    <p:sldId id="262" r:id="rId18"/>
    <p:sldId id="275" r:id="rId19"/>
    <p:sldId id="265" r:id="rId20"/>
    <p:sldId id="271"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1039" autoAdjust="0"/>
    <p:restoredTop sz="77358" autoAdjust="0"/>
  </p:normalViewPr>
  <p:slideViewPr>
    <p:cSldViewPr snapToGrid="0" snapToObjects="1">
      <p:cViewPr>
        <p:scale>
          <a:sx n="50" d="100"/>
          <a:sy n="50" d="100"/>
        </p:scale>
        <p:origin x="-2338" y="-48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52" d="100"/>
          <a:sy n="52" d="100"/>
        </p:scale>
        <p:origin x="-2678"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6073CD-BB06-DB4F-B4C9-EB97BE732D93}" type="datetimeFigureOut">
              <a:rPr lang="en-US" smtClean="0"/>
              <a:pPr/>
              <a:t>9/10/2012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9566B0-7496-1043-B913-A1B13C5BA4AB}" type="slidenum">
              <a:rPr lang="en-US" smtClean="0"/>
              <a:pPr/>
              <a:t>‹#›</a:t>
            </a:fld>
            <a:endParaRPr lang="en-US"/>
          </a:p>
        </p:txBody>
      </p:sp>
    </p:spTree>
    <p:extLst>
      <p:ext uri="{BB962C8B-B14F-4D97-AF65-F5344CB8AC3E}">
        <p14:creationId xmlns:p14="http://schemas.microsoft.com/office/powerpoint/2010/main" val="266005776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29566B0-7496-1043-B913-A1B13C5BA4AB}" type="slidenum">
              <a:rPr lang="en-US" smtClean="0"/>
              <a:pPr/>
              <a:t>1</a:t>
            </a:fld>
            <a:endParaRPr lang="en-US"/>
          </a:p>
        </p:txBody>
      </p:sp>
    </p:spTree>
    <p:extLst>
      <p:ext uri="{BB962C8B-B14F-4D97-AF65-F5344CB8AC3E}">
        <p14:creationId xmlns:p14="http://schemas.microsoft.com/office/powerpoint/2010/main" val="2743426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t>
            </a:r>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13</a:t>
            </a:fld>
            <a:endParaRPr lang="en-US"/>
          </a:p>
        </p:txBody>
      </p:sp>
    </p:spTree>
    <p:extLst>
      <p:ext uri="{BB962C8B-B14F-4D97-AF65-F5344CB8AC3E}">
        <p14:creationId xmlns:p14="http://schemas.microsoft.com/office/powerpoint/2010/main" val="41061657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29566B0-7496-1043-B913-A1B13C5BA4AB}" type="slidenum">
              <a:rPr lang="en-US" smtClean="0"/>
              <a:pPr/>
              <a:t>2</a:t>
            </a:fld>
            <a:endParaRPr lang="en-US"/>
          </a:p>
        </p:txBody>
      </p:sp>
    </p:spTree>
    <p:extLst>
      <p:ext uri="{BB962C8B-B14F-4D97-AF65-F5344CB8AC3E}">
        <p14:creationId xmlns:p14="http://schemas.microsoft.com/office/powerpoint/2010/main" val="27020822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20</a:t>
            </a:fld>
            <a:endParaRPr lang="en-US"/>
          </a:p>
        </p:txBody>
      </p:sp>
    </p:spTree>
    <p:extLst>
      <p:ext uri="{BB962C8B-B14F-4D97-AF65-F5344CB8AC3E}">
        <p14:creationId xmlns:p14="http://schemas.microsoft.com/office/powerpoint/2010/main" val="42036860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9566B0-7496-1043-B913-A1B13C5BA4AB}"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00384" y="2130425"/>
            <a:ext cx="6586415"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2100384" y="3886200"/>
            <a:ext cx="6586415"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atin typeface="Gotham-Book"/>
                <a:cs typeface="Gotham-Book"/>
              </a:defRPr>
            </a:lvl1pPr>
          </a:lstStyle>
          <a:p>
            <a:fld id="{A7AF1168-95B7-374A-8955-65508645F9A1}" type="datetimeFigureOut">
              <a:rPr lang="en-US" smtClean="0"/>
              <a:pPr/>
              <a:t>9/10/2012</a:t>
            </a:fld>
            <a:endParaRPr lang="en-US"/>
          </a:p>
        </p:txBody>
      </p:sp>
      <p:sp>
        <p:nvSpPr>
          <p:cNvPr id="5" name="Footer Placeholder 4"/>
          <p:cNvSpPr>
            <a:spLocks noGrp="1"/>
          </p:cNvSpPr>
          <p:nvPr>
            <p:ph type="ftr" sz="quarter" idx="11"/>
          </p:nvPr>
        </p:nvSpPr>
        <p:spPr/>
        <p:txBody>
          <a:bodyPr/>
          <a:lstStyle>
            <a:lvl1pPr>
              <a:defRPr b="0" i="0">
                <a:latin typeface="Gotham-Book"/>
                <a:cs typeface="Gotham-Book"/>
              </a:defRPr>
            </a:lvl1pPr>
          </a:lstStyle>
          <a:p>
            <a:endParaRPr lang="en-US"/>
          </a:p>
        </p:txBody>
      </p:sp>
      <p:sp>
        <p:nvSpPr>
          <p:cNvPr id="6" name="Slide Number Placeholder 5"/>
          <p:cNvSpPr>
            <a:spLocks noGrp="1"/>
          </p:cNvSpPr>
          <p:nvPr>
            <p:ph type="sldNum" sz="quarter" idx="12"/>
          </p:nvPr>
        </p:nvSpPr>
        <p:spPr/>
        <p:txBody>
          <a:bodyPr/>
          <a:lstStyle>
            <a:lvl1pPr>
              <a:defRPr>
                <a:latin typeface="Gotham-Book"/>
                <a:cs typeface="Gotham-Book"/>
              </a:defRPr>
            </a:lvl1pPr>
          </a:lstStyle>
          <a:p>
            <a:fld id="{E007BA88-5AC2-9348-8302-7244B97FD637}" type="slidenum">
              <a:rPr lang="en-US" smtClean="0"/>
              <a:pPr/>
              <a:t>‹#›</a:t>
            </a:fld>
            <a:endParaRPr lang="en-US"/>
          </a:p>
        </p:txBody>
      </p:sp>
      <p:sp>
        <p:nvSpPr>
          <p:cNvPr id="25" name="Text Placeholder 21"/>
          <p:cNvSpPr>
            <a:spLocks noGrp="1"/>
          </p:cNvSpPr>
          <p:nvPr>
            <p:ph type="body" sz="quarter" idx="13" hasCustomPrompt="1"/>
          </p:nvPr>
        </p:nvSpPr>
        <p:spPr>
          <a:xfrm>
            <a:off x="130260" y="3283143"/>
            <a:ext cx="1544846" cy="1145935"/>
          </a:xfrm>
        </p:spPr>
        <p:txBody>
          <a:bodyPr>
            <a:normAutofit/>
          </a:bodyPr>
          <a:lstStyle>
            <a:lvl1pPr marL="0" indent="0">
              <a:buFontTx/>
              <a:buNone/>
              <a:defRPr sz="1100" b="0" i="0" baseline="0">
                <a:solidFill>
                  <a:schemeClr val="bg1"/>
                </a:solidFill>
                <a:latin typeface="Gotham-Medium"/>
                <a:cs typeface="Gotham-Medium"/>
              </a:defRPr>
            </a:lvl1pPr>
          </a:lstStyle>
          <a:p>
            <a:pPr lvl="0"/>
            <a:r>
              <a:rPr lang="en-US" dirty="0" smtClean="0"/>
              <a:t>Click to edit presentation title</a:t>
            </a:r>
          </a:p>
        </p:txBody>
      </p:sp>
      <p:sp>
        <p:nvSpPr>
          <p:cNvPr id="26" name="Text Placeholder 21"/>
          <p:cNvSpPr>
            <a:spLocks noGrp="1"/>
          </p:cNvSpPr>
          <p:nvPr>
            <p:ph type="body" sz="quarter" idx="14" hasCustomPrompt="1"/>
          </p:nvPr>
        </p:nvSpPr>
        <p:spPr>
          <a:xfrm>
            <a:off x="130261" y="5573664"/>
            <a:ext cx="1544846" cy="1145935"/>
          </a:xfrm>
        </p:spPr>
        <p:txBody>
          <a:bodyPr anchor="b">
            <a:normAutofit/>
          </a:bodyPr>
          <a:lstStyle>
            <a:lvl1pPr marL="0" indent="4763">
              <a:buFontTx/>
              <a:buNone/>
              <a:defRPr sz="1100" b="0" i="0" baseline="0">
                <a:solidFill>
                  <a:schemeClr val="bg1"/>
                </a:solidFill>
                <a:latin typeface="Gotham-Book"/>
                <a:cs typeface="Gotham-Book"/>
              </a:defRPr>
            </a:lvl1pPr>
          </a:lstStyle>
          <a:p>
            <a:pPr lvl="0"/>
            <a:r>
              <a:rPr lang="en-US" dirty="0" smtClean="0"/>
              <a:t>Click to edit author name and title</a:t>
            </a:r>
          </a:p>
        </p:txBody>
      </p:sp>
      <p:sp>
        <p:nvSpPr>
          <p:cNvPr id="27" name="Content Placeholder 16"/>
          <p:cNvSpPr>
            <a:spLocks noGrp="1"/>
          </p:cNvSpPr>
          <p:nvPr>
            <p:ph sz="quarter" idx="15" hasCustomPrompt="1"/>
          </p:nvPr>
        </p:nvSpPr>
        <p:spPr>
          <a:xfrm>
            <a:off x="2100385" y="156747"/>
            <a:ext cx="6645275" cy="391562"/>
          </a:xfrm>
        </p:spPr>
        <p:txBody>
          <a:bodyPr>
            <a:normAutofit/>
          </a:bodyPr>
          <a:lstStyle>
            <a:lvl1pPr marL="0" indent="0" algn="r">
              <a:buFontTx/>
              <a:buNone/>
              <a:defRPr sz="1400">
                <a:solidFill>
                  <a:schemeClr val="bg1">
                    <a:lumMod val="65000"/>
                  </a:schemeClr>
                </a:solidFill>
              </a:defRPr>
            </a:lvl1pPr>
          </a:lstStyle>
          <a:p>
            <a:pPr lvl="0"/>
            <a:r>
              <a:rPr lang="en-US" dirty="0" smtClean="0"/>
              <a:t>Tagline</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buFontTx/>
              <a:buNone/>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AF1168-95B7-374A-8955-65508645F9A1}" type="datetimeFigureOut">
              <a:rPr lang="en-US" smtClean="0"/>
              <a:pPr/>
              <a:t>9/10/2012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7BA88-5AC2-9348-8302-7244B97FD637}" type="slidenum">
              <a:rPr lang="en-US" smtClean="0"/>
              <a:pPr/>
              <a:t>‹#›</a:t>
            </a:fld>
            <a:endParaRPr lang="en-US"/>
          </a:p>
        </p:txBody>
      </p:sp>
      <p:sp>
        <p:nvSpPr>
          <p:cNvPr id="15" name="Text Placeholder 21"/>
          <p:cNvSpPr>
            <a:spLocks noGrp="1"/>
          </p:cNvSpPr>
          <p:nvPr>
            <p:ph type="body" sz="quarter" idx="13" hasCustomPrompt="1"/>
          </p:nvPr>
        </p:nvSpPr>
        <p:spPr>
          <a:xfrm>
            <a:off x="130260" y="3283143"/>
            <a:ext cx="1544846" cy="1145935"/>
          </a:xfrm>
        </p:spPr>
        <p:txBody>
          <a:bodyPr>
            <a:normAutofit/>
          </a:bodyPr>
          <a:lstStyle>
            <a:lvl1pPr marL="0" indent="0">
              <a:buFontTx/>
              <a:buNone/>
              <a:defRPr sz="1100" b="0" i="0" baseline="0">
                <a:solidFill>
                  <a:schemeClr val="bg1"/>
                </a:solidFill>
                <a:latin typeface="Gotham-Medium"/>
                <a:cs typeface="Gotham-Medium"/>
              </a:defRPr>
            </a:lvl1pPr>
          </a:lstStyle>
          <a:p>
            <a:pPr lvl="0"/>
            <a:r>
              <a:rPr lang="en-US" dirty="0" smtClean="0"/>
              <a:t>Click to edit presentation title</a:t>
            </a:r>
          </a:p>
        </p:txBody>
      </p:sp>
      <p:sp>
        <p:nvSpPr>
          <p:cNvPr id="16" name="Text Placeholder 21"/>
          <p:cNvSpPr>
            <a:spLocks noGrp="1"/>
          </p:cNvSpPr>
          <p:nvPr>
            <p:ph type="body" sz="quarter" idx="14" hasCustomPrompt="1"/>
          </p:nvPr>
        </p:nvSpPr>
        <p:spPr>
          <a:xfrm>
            <a:off x="130261" y="5573664"/>
            <a:ext cx="1544846" cy="1145935"/>
          </a:xfrm>
        </p:spPr>
        <p:txBody>
          <a:bodyPr anchor="b">
            <a:normAutofit/>
          </a:bodyPr>
          <a:lstStyle>
            <a:lvl1pPr marL="0" indent="4763">
              <a:buFontTx/>
              <a:buNone/>
              <a:defRPr sz="1100" b="0" i="0" baseline="0">
                <a:solidFill>
                  <a:schemeClr val="bg1"/>
                </a:solidFill>
                <a:latin typeface="Gotham-Book"/>
                <a:cs typeface="Gotham-Book"/>
              </a:defRPr>
            </a:lvl1pPr>
          </a:lstStyle>
          <a:p>
            <a:pPr lvl="0"/>
            <a:r>
              <a:rPr lang="en-US" dirty="0" smtClean="0"/>
              <a:t>Click to edit author name and title</a:t>
            </a:r>
          </a:p>
        </p:txBody>
      </p:sp>
      <p:sp>
        <p:nvSpPr>
          <p:cNvPr id="17" name="Content Placeholder 16"/>
          <p:cNvSpPr>
            <a:spLocks noGrp="1"/>
          </p:cNvSpPr>
          <p:nvPr>
            <p:ph sz="quarter" idx="15" hasCustomPrompt="1"/>
          </p:nvPr>
        </p:nvSpPr>
        <p:spPr>
          <a:xfrm>
            <a:off x="2100385" y="156747"/>
            <a:ext cx="6645275" cy="391562"/>
          </a:xfrm>
        </p:spPr>
        <p:txBody>
          <a:bodyPr>
            <a:normAutofit/>
          </a:bodyPr>
          <a:lstStyle>
            <a:lvl1pPr marL="0" indent="0" algn="r">
              <a:buFontTx/>
              <a:buNone/>
              <a:defRPr sz="1400">
                <a:solidFill>
                  <a:schemeClr val="bg1">
                    <a:lumMod val="65000"/>
                  </a:schemeClr>
                </a:solidFill>
              </a:defRPr>
            </a:lvl1pPr>
          </a:lstStyle>
          <a:p>
            <a:pPr lvl="0"/>
            <a:r>
              <a:rPr lang="en-US" dirty="0" smtClean="0"/>
              <a:t>Tagline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43614" y="1035538"/>
            <a:ext cx="1643185" cy="50906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100384" y="1035538"/>
            <a:ext cx="4747847" cy="5090625"/>
          </a:xfrm>
        </p:spPr>
        <p:txBody>
          <a:bodyPr vert="eaVert"/>
          <a:lstStyle>
            <a:lvl1pPr>
              <a:buFontTx/>
              <a:buNone/>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AF1168-95B7-374A-8955-65508645F9A1}" type="datetimeFigureOut">
              <a:rPr lang="en-US" smtClean="0"/>
              <a:pPr/>
              <a:t>9/10/2012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7BA88-5AC2-9348-8302-7244B97FD637}" type="slidenum">
              <a:rPr lang="en-US" smtClean="0"/>
              <a:pPr/>
              <a:t>‹#›</a:t>
            </a:fld>
            <a:endParaRPr lang="en-US"/>
          </a:p>
        </p:txBody>
      </p:sp>
      <p:sp>
        <p:nvSpPr>
          <p:cNvPr id="15" name="Text Placeholder 21"/>
          <p:cNvSpPr>
            <a:spLocks noGrp="1"/>
          </p:cNvSpPr>
          <p:nvPr>
            <p:ph type="body" sz="quarter" idx="13" hasCustomPrompt="1"/>
          </p:nvPr>
        </p:nvSpPr>
        <p:spPr>
          <a:xfrm>
            <a:off x="130260" y="3283143"/>
            <a:ext cx="1544846" cy="1145935"/>
          </a:xfrm>
        </p:spPr>
        <p:txBody>
          <a:bodyPr>
            <a:normAutofit/>
          </a:bodyPr>
          <a:lstStyle>
            <a:lvl1pPr marL="0" indent="0">
              <a:buFontTx/>
              <a:buNone/>
              <a:defRPr sz="1100" b="0" i="0" baseline="0">
                <a:solidFill>
                  <a:schemeClr val="bg1"/>
                </a:solidFill>
                <a:latin typeface="Gotham-Medium"/>
                <a:cs typeface="Gotham-Medium"/>
              </a:defRPr>
            </a:lvl1pPr>
          </a:lstStyle>
          <a:p>
            <a:pPr lvl="0"/>
            <a:r>
              <a:rPr lang="en-US" dirty="0" smtClean="0"/>
              <a:t>Click to edit presentation title</a:t>
            </a:r>
          </a:p>
        </p:txBody>
      </p:sp>
      <p:sp>
        <p:nvSpPr>
          <p:cNvPr id="16" name="Text Placeholder 21"/>
          <p:cNvSpPr>
            <a:spLocks noGrp="1"/>
          </p:cNvSpPr>
          <p:nvPr>
            <p:ph type="body" sz="quarter" idx="14" hasCustomPrompt="1"/>
          </p:nvPr>
        </p:nvSpPr>
        <p:spPr>
          <a:xfrm>
            <a:off x="130261" y="5573664"/>
            <a:ext cx="1544846" cy="1145935"/>
          </a:xfrm>
        </p:spPr>
        <p:txBody>
          <a:bodyPr anchor="b">
            <a:normAutofit/>
          </a:bodyPr>
          <a:lstStyle>
            <a:lvl1pPr marL="0" indent="4763">
              <a:buFontTx/>
              <a:buNone/>
              <a:defRPr sz="1100" b="0" i="0" baseline="0">
                <a:solidFill>
                  <a:schemeClr val="bg1"/>
                </a:solidFill>
                <a:latin typeface="Gotham-Book"/>
                <a:cs typeface="Gotham-Book"/>
              </a:defRPr>
            </a:lvl1pPr>
          </a:lstStyle>
          <a:p>
            <a:pPr lvl="0"/>
            <a:r>
              <a:rPr lang="en-US" dirty="0" smtClean="0"/>
              <a:t>Click to edit author name and title</a:t>
            </a:r>
          </a:p>
        </p:txBody>
      </p:sp>
      <p:sp>
        <p:nvSpPr>
          <p:cNvPr id="17" name="Content Placeholder 16"/>
          <p:cNvSpPr>
            <a:spLocks noGrp="1"/>
          </p:cNvSpPr>
          <p:nvPr>
            <p:ph sz="quarter" idx="15" hasCustomPrompt="1"/>
          </p:nvPr>
        </p:nvSpPr>
        <p:spPr>
          <a:xfrm>
            <a:off x="2100385" y="156747"/>
            <a:ext cx="6645275" cy="391562"/>
          </a:xfrm>
        </p:spPr>
        <p:txBody>
          <a:bodyPr>
            <a:normAutofit/>
          </a:bodyPr>
          <a:lstStyle>
            <a:lvl1pPr marL="0" indent="0" algn="r">
              <a:buFontTx/>
              <a:buNone/>
              <a:defRPr sz="1400">
                <a:solidFill>
                  <a:schemeClr val="bg1">
                    <a:lumMod val="65000"/>
                  </a:schemeClr>
                </a:solidFill>
              </a:defRPr>
            </a:lvl1pPr>
          </a:lstStyle>
          <a:p>
            <a:pPr lvl="0"/>
            <a:r>
              <a:rPr lang="en-US" dirty="0" smtClean="0"/>
              <a:t>Tagline</a:t>
            </a:r>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00384" y="2130425"/>
            <a:ext cx="6357816"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2100384" y="3886200"/>
            <a:ext cx="567201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7AF1168-95B7-374A-8955-65508645F9A1}" type="datetimeFigureOut">
              <a:rPr lang="en-US" smtClean="0"/>
              <a:pPr/>
              <a:t>9/10/2012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7BA88-5AC2-9348-8302-7244B97FD637}" type="slidenum">
              <a:rPr lang="en-US" smtClean="0"/>
              <a:pPr/>
              <a:t>‹#›</a:t>
            </a:fld>
            <a:endParaRPr lang="en-US"/>
          </a:p>
        </p:txBody>
      </p:sp>
      <p:sp>
        <p:nvSpPr>
          <p:cNvPr id="7" name="Text Placeholder 21"/>
          <p:cNvSpPr>
            <a:spLocks noGrp="1"/>
          </p:cNvSpPr>
          <p:nvPr>
            <p:ph type="body" sz="quarter" idx="13" hasCustomPrompt="1"/>
          </p:nvPr>
        </p:nvSpPr>
        <p:spPr>
          <a:xfrm>
            <a:off x="130260" y="3283143"/>
            <a:ext cx="1544846" cy="1145935"/>
          </a:xfrm>
        </p:spPr>
        <p:txBody>
          <a:bodyPr>
            <a:normAutofit/>
          </a:bodyPr>
          <a:lstStyle>
            <a:lvl1pPr marL="0" indent="0">
              <a:buFontTx/>
              <a:buNone/>
              <a:defRPr sz="1100" b="0" i="0" baseline="0">
                <a:solidFill>
                  <a:schemeClr val="bg1"/>
                </a:solidFill>
                <a:latin typeface="Gotham-Medium"/>
                <a:cs typeface="Gotham-Medium"/>
              </a:defRPr>
            </a:lvl1pPr>
          </a:lstStyle>
          <a:p>
            <a:pPr lvl="0"/>
            <a:r>
              <a:rPr lang="en-US" dirty="0" smtClean="0"/>
              <a:t>Click to edit presentation title</a:t>
            </a:r>
          </a:p>
        </p:txBody>
      </p:sp>
      <p:sp>
        <p:nvSpPr>
          <p:cNvPr id="8" name="Text Placeholder 21"/>
          <p:cNvSpPr>
            <a:spLocks noGrp="1"/>
          </p:cNvSpPr>
          <p:nvPr>
            <p:ph type="body" sz="quarter" idx="14" hasCustomPrompt="1"/>
          </p:nvPr>
        </p:nvSpPr>
        <p:spPr>
          <a:xfrm>
            <a:off x="130261" y="5573664"/>
            <a:ext cx="1544846" cy="1145935"/>
          </a:xfrm>
        </p:spPr>
        <p:txBody>
          <a:bodyPr anchor="b">
            <a:normAutofit/>
          </a:bodyPr>
          <a:lstStyle>
            <a:lvl1pPr marL="0" indent="4763">
              <a:buFontTx/>
              <a:buNone/>
              <a:defRPr sz="1100" b="0" i="0" baseline="0">
                <a:solidFill>
                  <a:schemeClr val="bg1"/>
                </a:solidFill>
                <a:latin typeface="Gotham-Book"/>
                <a:cs typeface="Gotham-Book"/>
              </a:defRPr>
            </a:lvl1pPr>
          </a:lstStyle>
          <a:p>
            <a:pPr lvl="0"/>
            <a:r>
              <a:rPr lang="en-US" dirty="0" smtClean="0"/>
              <a:t>Click to edit author name and title</a:t>
            </a:r>
          </a:p>
        </p:txBody>
      </p:sp>
      <p:sp>
        <p:nvSpPr>
          <p:cNvPr id="9" name="Content Placeholder 16"/>
          <p:cNvSpPr>
            <a:spLocks noGrp="1"/>
          </p:cNvSpPr>
          <p:nvPr>
            <p:ph sz="quarter" idx="15" hasCustomPrompt="1"/>
          </p:nvPr>
        </p:nvSpPr>
        <p:spPr>
          <a:xfrm>
            <a:off x="2100385" y="156747"/>
            <a:ext cx="6645275" cy="391562"/>
          </a:xfrm>
        </p:spPr>
        <p:txBody>
          <a:bodyPr>
            <a:normAutofit/>
          </a:bodyPr>
          <a:lstStyle>
            <a:lvl1pPr marL="0" indent="0" algn="r">
              <a:buFontTx/>
              <a:buNone/>
              <a:defRPr sz="1400">
                <a:solidFill>
                  <a:schemeClr val="bg1">
                    <a:lumMod val="65000"/>
                  </a:schemeClr>
                </a:solidFill>
              </a:defRPr>
            </a:lvl1pPr>
          </a:lstStyle>
          <a:p>
            <a:pPr lvl="0"/>
            <a:r>
              <a:rPr lang="en-US" dirty="0" smtClean="0"/>
              <a:t>Tagline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AF1168-95B7-374A-8955-65508645F9A1}" type="datetimeFigureOut">
              <a:rPr lang="en-US" smtClean="0"/>
              <a:pPr/>
              <a:t>9/10/2012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7BA88-5AC2-9348-8302-7244B97FD637}"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7AF1168-95B7-374A-8955-65508645F9A1}" type="datetimeFigureOut">
              <a:rPr lang="en-US" smtClean="0"/>
              <a:pPr/>
              <a:t>9/10/2012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7BA88-5AC2-9348-8302-7244B97FD63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AF1168-95B7-374A-8955-65508645F9A1}" type="datetimeFigureOut">
              <a:rPr lang="en-US" smtClean="0"/>
              <a:pPr/>
              <a:t>9/10/2012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7BA88-5AC2-9348-8302-7244B97FD637}" type="slidenum">
              <a:rPr lang="en-US" smtClean="0"/>
              <a:pPr/>
              <a:t>‹#›</a:t>
            </a:fld>
            <a:endParaRPr lang="en-US"/>
          </a:p>
        </p:txBody>
      </p:sp>
      <p:sp>
        <p:nvSpPr>
          <p:cNvPr id="16" name="Text Placeholder 21"/>
          <p:cNvSpPr>
            <a:spLocks noGrp="1"/>
          </p:cNvSpPr>
          <p:nvPr>
            <p:ph type="body" sz="quarter" idx="13" hasCustomPrompt="1"/>
          </p:nvPr>
        </p:nvSpPr>
        <p:spPr>
          <a:xfrm>
            <a:off x="130260" y="3283143"/>
            <a:ext cx="1544846" cy="1145935"/>
          </a:xfrm>
        </p:spPr>
        <p:txBody>
          <a:bodyPr>
            <a:normAutofit/>
          </a:bodyPr>
          <a:lstStyle>
            <a:lvl1pPr marL="0" indent="0">
              <a:buFontTx/>
              <a:buNone/>
              <a:defRPr sz="1100" b="0" i="0" baseline="0">
                <a:solidFill>
                  <a:schemeClr val="bg1"/>
                </a:solidFill>
                <a:latin typeface="Gotham-Medium"/>
                <a:cs typeface="Gotham-Medium"/>
              </a:defRPr>
            </a:lvl1pPr>
          </a:lstStyle>
          <a:p>
            <a:pPr lvl="0"/>
            <a:r>
              <a:rPr lang="en-US" dirty="0" smtClean="0"/>
              <a:t>Click to edit presentation title</a:t>
            </a:r>
          </a:p>
        </p:txBody>
      </p:sp>
      <p:sp>
        <p:nvSpPr>
          <p:cNvPr id="17" name="Text Placeholder 21"/>
          <p:cNvSpPr>
            <a:spLocks noGrp="1"/>
          </p:cNvSpPr>
          <p:nvPr>
            <p:ph type="body" sz="quarter" idx="14" hasCustomPrompt="1"/>
          </p:nvPr>
        </p:nvSpPr>
        <p:spPr>
          <a:xfrm>
            <a:off x="130261" y="5573664"/>
            <a:ext cx="1544846" cy="1145935"/>
          </a:xfrm>
        </p:spPr>
        <p:txBody>
          <a:bodyPr anchor="b">
            <a:normAutofit/>
          </a:bodyPr>
          <a:lstStyle>
            <a:lvl1pPr marL="0" indent="4763">
              <a:buFontTx/>
              <a:buNone/>
              <a:defRPr sz="1100" b="0" i="0" baseline="0">
                <a:solidFill>
                  <a:schemeClr val="bg1"/>
                </a:solidFill>
                <a:latin typeface="Gotham-Book"/>
                <a:cs typeface="Gotham-Book"/>
              </a:defRPr>
            </a:lvl1pPr>
          </a:lstStyle>
          <a:p>
            <a:pPr lvl="0"/>
            <a:r>
              <a:rPr lang="en-US" dirty="0" smtClean="0"/>
              <a:t>Click to edit author name and title</a:t>
            </a:r>
          </a:p>
        </p:txBody>
      </p:sp>
      <p:sp>
        <p:nvSpPr>
          <p:cNvPr id="18" name="Content Placeholder 16"/>
          <p:cNvSpPr>
            <a:spLocks noGrp="1"/>
          </p:cNvSpPr>
          <p:nvPr>
            <p:ph sz="quarter" idx="15" hasCustomPrompt="1"/>
          </p:nvPr>
        </p:nvSpPr>
        <p:spPr>
          <a:xfrm>
            <a:off x="2100385" y="156747"/>
            <a:ext cx="6645275" cy="391562"/>
          </a:xfrm>
        </p:spPr>
        <p:txBody>
          <a:bodyPr>
            <a:normAutofit/>
          </a:bodyPr>
          <a:lstStyle>
            <a:lvl1pPr marL="0" indent="0" algn="r">
              <a:buFontTx/>
              <a:buNone/>
              <a:defRPr sz="1400">
                <a:solidFill>
                  <a:schemeClr val="bg1">
                    <a:lumMod val="65000"/>
                  </a:schemeClr>
                </a:solidFill>
              </a:defRPr>
            </a:lvl1pPr>
          </a:lstStyle>
          <a:p>
            <a:pPr lvl="0"/>
            <a:r>
              <a:rPr lang="en-US" dirty="0" smtClean="0"/>
              <a:t>Tagline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00385" y="4406900"/>
            <a:ext cx="6394328" cy="1362075"/>
          </a:xfrm>
        </p:spPr>
        <p:txBody>
          <a:bodyPr anchor="t">
            <a:normAutofit/>
          </a:bodyPr>
          <a:lstStyle>
            <a:lvl1pPr algn="l">
              <a:defRPr sz="2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2100385" y="2906713"/>
            <a:ext cx="6394328" cy="1500187"/>
          </a:xfrm>
        </p:spPr>
        <p:txBody>
          <a:bodyPr anchor="b">
            <a:normAutofit/>
          </a:bodyPr>
          <a:lstStyle>
            <a:lvl1pPr marL="0" indent="0">
              <a:buNone/>
              <a:defRPr sz="1600">
                <a:solidFill>
                  <a:srgbClr val="3E8DCC"/>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AF1168-95B7-374A-8955-65508645F9A1}" type="datetimeFigureOut">
              <a:rPr lang="en-US" smtClean="0"/>
              <a:pPr/>
              <a:t>9/10/2012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07BA88-5AC2-9348-8302-7244B97FD637}" type="slidenum">
              <a:rPr lang="en-US" smtClean="0"/>
              <a:pPr/>
              <a:t>‹#›</a:t>
            </a:fld>
            <a:endParaRPr lang="en-US"/>
          </a:p>
        </p:txBody>
      </p:sp>
      <p:sp>
        <p:nvSpPr>
          <p:cNvPr id="14" name="Text Placeholder 21"/>
          <p:cNvSpPr>
            <a:spLocks noGrp="1"/>
          </p:cNvSpPr>
          <p:nvPr>
            <p:ph type="body" sz="quarter" idx="13" hasCustomPrompt="1"/>
          </p:nvPr>
        </p:nvSpPr>
        <p:spPr>
          <a:xfrm>
            <a:off x="130260" y="3283143"/>
            <a:ext cx="1544846" cy="1145935"/>
          </a:xfrm>
        </p:spPr>
        <p:txBody>
          <a:bodyPr>
            <a:normAutofit/>
          </a:bodyPr>
          <a:lstStyle>
            <a:lvl1pPr marL="0" indent="0">
              <a:buFontTx/>
              <a:buNone/>
              <a:defRPr sz="1100" b="0" i="0" baseline="0">
                <a:solidFill>
                  <a:schemeClr val="bg1"/>
                </a:solidFill>
                <a:latin typeface="Gotham-Medium"/>
                <a:cs typeface="Gotham-Medium"/>
              </a:defRPr>
            </a:lvl1pPr>
          </a:lstStyle>
          <a:p>
            <a:pPr lvl="0"/>
            <a:r>
              <a:rPr lang="en-US" dirty="0" smtClean="0"/>
              <a:t>Click to edit presentation title</a:t>
            </a:r>
          </a:p>
        </p:txBody>
      </p:sp>
      <p:sp>
        <p:nvSpPr>
          <p:cNvPr id="15" name="Text Placeholder 21"/>
          <p:cNvSpPr>
            <a:spLocks noGrp="1"/>
          </p:cNvSpPr>
          <p:nvPr>
            <p:ph type="body" sz="quarter" idx="14" hasCustomPrompt="1"/>
          </p:nvPr>
        </p:nvSpPr>
        <p:spPr>
          <a:xfrm>
            <a:off x="130261" y="5573664"/>
            <a:ext cx="1544846" cy="1145935"/>
          </a:xfrm>
        </p:spPr>
        <p:txBody>
          <a:bodyPr anchor="b">
            <a:normAutofit/>
          </a:bodyPr>
          <a:lstStyle>
            <a:lvl1pPr marL="0" indent="4763">
              <a:buFontTx/>
              <a:buNone/>
              <a:defRPr sz="1100" b="0" i="0" baseline="0">
                <a:solidFill>
                  <a:schemeClr val="bg1"/>
                </a:solidFill>
                <a:latin typeface="Gotham-Book"/>
                <a:cs typeface="Gotham-Book"/>
              </a:defRPr>
            </a:lvl1pPr>
          </a:lstStyle>
          <a:p>
            <a:pPr lvl="0"/>
            <a:r>
              <a:rPr lang="en-US" dirty="0" smtClean="0"/>
              <a:t>Click to edit author name and title</a:t>
            </a:r>
          </a:p>
        </p:txBody>
      </p:sp>
      <p:sp>
        <p:nvSpPr>
          <p:cNvPr id="17" name="Content Placeholder 16"/>
          <p:cNvSpPr>
            <a:spLocks noGrp="1"/>
          </p:cNvSpPr>
          <p:nvPr>
            <p:ph sz="quarter" idx="15" hasCustomPrompt="1"/>
          </p:nvPr>
        </p:nvSpPr>
        <p:spPr>
          <a:xfrm>
            <a:off x="2100385" y="156747"/>
            <a:ext cx="6645275" cy="391562"/>
          </a:xfrm>
        </p:spPr>
        <p:txBody>
          <a:bodyPr>
            <a:normAutofit/>
          </a:bodyPr>
          <a:lstStyle>
            <a:lvl1pPr marL="0" indent="0" algn="r">
              <a:buFontTx/>
              <a:buNone/>
              <a:defRPr sz="1400">
                <a:solidFill>
                  <a:schemeClr val="bg1">
                    <a:lumMod val="65000"/>
                  </a:schemeClr>
                </a:solidFill>
              </a:defRPr>
            </a:lvl1pPr>
          </a:lstStyle>
          <a:p>
            <a:pPr lvl="0"/>
            <a:r>
              <a:rPr lang="en-US" dirty="0" smtClean="0"/>
              <a:t>Tagline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100384" y="2110154"/>
            <a:ext cx="3204308" cy="4016009"/>
          </a:xfrm>
        </p:spPr>
        <p:txBody>
          <a:bodyPr/>
          <a:lstStyle>
            <a:lvl1pPr>
              <a:defRPr sz="20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7AF1168-95B7-374A-8955-65508645F9A1}" type="datetimeFigureOut">
              <a:rPr lang="en-US" smtClean="0"/>
              <a:pPr/>
              <a:t>9/10/2012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07BA88-5AC2-9348-8302-7244B97FD637}" type="slidenum">
              <a:rPr lang="en-US" smtClean="0"/>
              <a:pPr/>
              <a:t>‹#›</a:t>
            </a:fld>
            <a:endParaRPr lang="en-US"/>
          </a:p>
        </p:txBody>
      </p:sp>
      <p:sp>
        <p:nvSpPr>
          <p:cNvPr id="10" name="Content Placeholder 2"/>
          <p:cNvSpPr>
            <a:spLocks noGrp="1"/>
          </p:cNvSpPr>
          <p:nvPr>
            <p:ph sz="half" idx="13"/>
          </p:nvPr>
        </p:nvSpPr>
        <p:spPr>
          <a:xfrm>
            <a:off x="5482491" y="2110154"/>
            <a:ext cx="3204308" cy="4016009"/>
          </a:xfrm>
        </p:spPr>
        <p:txBody>
          <a:bodyPr/>
          <a:lstStyle>
            <a:lvl1pPr>
              <a:defRPr sz="20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Text Placeholder 21"/>
          <p:cNvSpPr>
            <a:spLocks noGrp="1"/>
          </p:cNvSpPr>
          <p:nvPr>
            <p:ph type="body" sz="quarter" idx="14" hasCustomPrompt="1"/>
          </p:nvPr>
        </p:nvSpPr>
        <p:spPr>
          <a:xfrm>
            <a:off x="130260" y="3283143"/>
            <a:ext cx="1544846" cy="1145935"/>
          </a:xfrm>
        </p:spPr>
        <p:txBody>
          <a:bodyPr>
            <a:normAutofit/>
          </a:bodyPr>
          <a:lstStyle>
            <a:lvl1pPr marL="0" indent="0">
              <a:buFontTx/>
              <a:buNone/>
              <a:defRPr sz="1100" b="0" i="0" baseline="0">
                <a:solidFill>
                  <a:schemeClr val="bg1"/>
                </a:solidFill>
                <a:latin typeface="Gotham-Medium"/>
                <a:cs typeface="Gotham-Medium"/>
              </a:defRPr>
            </a:lvl1pPr>
          </a:lstStyle>
          <a:p>
            <a:pPr lvl="0"/>
            <a:r>
              <a:rPr lang="en-US" dirty="0" smtClean="0"/>
              <a:t>Click to edit presentation title</a:t>
            </a:r>
          </a:p>
        </p:txBody>
      </p:sp>
      <p:sp>
        <p:nvSpPr>
          <p:cNvPr id="19" name="Text Placeholder 21"/>
          <p:cNvSpPr>
            <a:spLocks noGrp="1"/>
          </p:cNvSpPr>
          <p:nvPr>
            <p:ph type="body" sz="quarter" idx="15" hasCustomPrompt="1"/>
          </p:nvPr>
        </p:nvSpPr>
        <p:spPr>
          <a:xfrm>
            <a:off x="130261" y="5573664"/>
            <a:ext cx="1544846" cy="1145935"/>
          </a:xfrm>
        </p:spPr>
        <p:txBody>
          <a:bodyPr anchor="b">
            <a:normAutofit/>
          </a:bodyPr>
          <a:lstStyle>
            <a:lvl1pPr marL="0" indent="4763">
              <a:buFontTx/>
              <a:buNone/>
              <a:defRPr sz="1100" b="0" i="0" baseline="0">
                <a:solidFill>
                  <a:schemeClr val="bg1"/>
                </a:solidFill>
                <a:latin typeface="Gotham-Book"/>
                <a:cs typeface="Gotham-Book"/>
              </a:defRPr>
            </a:lvl1pPr>
          </a:lstStyle>
          <a:p>
            <a:pPr lvl="0"/>
            <a:r>
              <a:rPr lang="en-US" dirty="0" smtClean="0"/>
              <a:t>Click to edit author name and title</a:t>
            </a:r>
          </a:p>
        </p:txBody>
      </p:sp>
      <p:sp>
        <p:nvSpPr>
          <p:cNvPr id="20" name="Content Placeholder 16"/>
          <p:cNvSpPr>
            <a:spLocks noGrp="1"/>
          </p:cNvSpPr>
          <p:nvPr>
            <p:ph sz="quarter" idx="16" hasCustomPrompt="1"/>
          </p:nvPr>
        </p:nvSpPr>
        <p:spPr>
          <a:xfrm>
            <a:off x="2100385" y="156747"/>
            <a:ext cx="6645275" cy="391562"/>
          </a:xfrm>
        </p:spPr>
        <p:txBody>
          <a:bodyPr>
            <a:normAutofit/>
          </a:bodyPr>
          <a:lstStyle>
            <a:lvl1pPr marL="0" indent="0" algn="r">
              <a:buFontTx/>
              <a:buNone/>
              <a:defRPr sz="1400">
                <a:solidFill>
                  <a:schemeClr val="bg1">
                    <a:lumMod val="65000"/>
                  </a:schemeClr>
                </a:solidFill>
              </a:defRPr>
            </a:lvl1pPr>
          </a:lstStyle>
          <a:p>
            <a:pPr lvl="0"/>
            <a:r>
              <a:rPr lang="en-US" dirty="0" smtClean="0"/>
              <a:t>Tagline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2100384" y="2116261"/>
            <a:ext cx="3194539" cy="365124"/>
          </a:xfrm>
        </p:spPr>
        <p:txBody>
          <a:bodyPr anchor="b">
            <a:normAutofit/>
          </a:bodyPr>
          <a:lstStyle>
            <a:lvl1pPr marL="0" indent="0">
              <a:buNone/>
              <a:defRPr sz="1200" b="1" cap="all" spc="100">
                <a:solidFill>
                  <a:srgbClr val="3E8DC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00384" y="2667000"/>
            <a:ext cx="3194539" cy="3459162"/>
          </a:xfrm>
        </p:spPr>
        <p:txBody>
          <a:bodyPr/>
          <a:lstStyle>
            <a:lvl1pPr>
              <a:defRPr sz="20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7AF1168-95B7-374A-8955-65508645F9A1}" type="datetimeFigureOut">
              <a:rPr lang="en-US" smtClean="0"/>
              <a:pPr/>
              <a:t>9/10/2012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07BA88-5AC2-9348-8302-7244B97FD637}" type="slidenum">
              <a:rPr lang="en-US" smtClean="0"/>
              <a:pPr/>
              <a:t>‹#›</a:t>
            </a:fld>
            <a:endParaRPr lang="en-US"/>
          </a:p>
        </p:txBody>
      </p:sp>
      <p:sp>
        <p:nvSpPr>
          <p:cNvPr id="10" name="Text Placeholder 2"/>
          <p:cNvSpPr>
            <a:spLocks noGrp="1"/>
          </p:cNvSpPr>
          <p:nvPr>
            <p:ph type="body" idx="13"/>
          </p:nvPr>
        </p:nvSpPr>
        <p:spPr>
          <a:xfrm>
            <a:off x="5492261" y="2116261"/>
            <a:ext cx="3194539" cy="365124"/>
          </a:xfrm>
        </p:spPr>
        <p:txBody>
          <a:bodyPr anchor="b">
            <a:normAutofit/>
          </a:bodyPr>
          <a:lstStyle>
            <a:lvl1pPr marL="0" indent="0">
              <a:buNone/>
              <a:defRPr sz="1200" b="1" cap="all" spc="100">
                <a:solidFill>
                  <a:srgbClr val="3E8DC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Content Placeholder 3"/>
          <p:cNvSpPr>
            <a:spLocks noGrp="1"/>
          </p:cNvSpPr>
          <p:nvPr>
            <p:ph sz="half" idx="14"/>
          </p:nvPr>
        </p:nvSpPr>
        <p:spPr>
          <a:xfrm>
            <a:off x="5492261" y="2667000"/>
            <a:ext cx="3194539" cy="3459162"/>
          </a:xfrm>
        </p:spPr>
        <p:txBody>
          <a:bodyPr/>
          <a:lstStyle>
            <a:lvl1pPr>
              <a:defRPr sz="20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Text Placeholder 21"/>
          <p:cNvSpPr>
            <a:spLocks noGrp="1"/>
          </p:cNvSpPr>
          <p:nvPr>
            <p:ph type="body" sz="quarter" idx="15" hasCustomPrompt="1"/>
          </p:nvPr>
        </p:nvSpPr>
        <p:spPr>
          <a:xfrm>
            <a:off x="130260" y="3283143"/>
            <a:ext cx="1544846" cy="1145935"/>
          </a:xfrm>
        </p:spPr>
        <p:txBody>
          <a:bodyPr>
            <a:normAutofit/>
          </a:bodyPr>
          <a:lstStyle>
            <a:lvl1pPr marL="0" indent="0">
              <a:buFontTx/>
              <a:buNone/>
              <a:defRPr sz="1100" b="0" i="0" baseline="0">
                <a:solidFill>
                  <a:schemeClr val="bg1"/>
                </a:solidFill>
                <a:latin typeface="Gotham-Medium"/>
                <a:cs typeface="Gotham-Medium"/>
              </a:defRPr>
            </a:lvl1pPr>
          </a:lstStyle>
          <a:p>
            <a:pPr lvl="0"/>
            <a:r>
              <a:rPr lang="en-US" dirty="0" smtClean="0"/>
              <a:t>Click to edit presentation title</a:t>
            </a:r>
          </a:p>
        </p:txBody>
      </p:sp>
      <p:sp>
        <p:nvSpPr>
          <p:cNvPr id="21" name="Text Placeholder 21"/>
          <p:cNvSpPr>
            <a:spLocks noGrp="1"/>
          </p:cNvSpPr>
          <p:nvPr>
            <p:ph type="body" sz="quarter" idx="16" hasCustomPrompt="1"/>
          </p:nvPr>
        </p:nvSpPr>
        <p:spPr>
          <a:xfrm>
            <a:off x="130261" y="5573664"/>
            <a:ext cx="1544846" cy="1145935"/>
          </a:xfrm>
        </p:spPr>
        <p:txBody>
          <a:bodyPr anchor="b">
            <a:normAutofit/>
          </a:bodyPr>
          <a:lstStyle>
            <a:lvl1pPr marL="0" indent="4763">
              <a:buFontTx/>
              <a:buNone/>
              <a:defRPr sz="1100" b="0" i="0" baseline="0">
                <a:solidFill>
                  <a:schemeClr val="bg1"/>
                </a:solidFill>
                <a:latin typeface="Gotham-Book"/>
                <a:cs typeface="Gotham-Book"/>
              </a:defRPr>
            </a:lvl1pPr>
          </a:lstStyle>
          <a:p>
            <a:pPr lvl="0"/>
            <a:r>
              <a:rPr lang="en-US" dirty="0" smtClean="0"/>
              <a:t>Click to edit author name and title</a:t>
            </a:r>
          </a:p>
        </p:txBody>
      </p:sp>
      <p:sp>
        <p:nvSpPr>
          <p:cNvPr id="22" name="Content Placeholder 16"/>
          <p:cNvSpPr>
            <a:spLocks noGrp="1"/>
          </p:cNvSpPr>
          <p:nvPr>
            <p:ph sz="quarter" idx="17" hasCustomPrompt="1"/>
          </p:nvPr>
        </p:nvSpPr>
        <p:spPr>
          <a:xfrm>
            <a:off x="2100385" y="156747"/>
            <a:ext cx="6645275" cy="391562"/>
          </a:xfrm>
        </p:spPr>
        <p:txBody>
          <a:bodyPr>
            <a:normAutofit/>
          </a:bodyPr>
          <a:lstStyle>
            <a:lvl1pPr marL="0" indent="0" algn="r">
              <a:buFontTx/>
              <a:buNone/>
              <a:defRPr sz="1400">
                <a:solidFill>
                  <a:schemeClr val="bg1">
                    <a:lumMod val="65000"/>
                  </a:schemeClr>
                </a:solidFill>
              </a:defRPr>
            </a:lvl1pPr>
          </a:lstStyle>
          <a:p>
            <a:pPr lvl="0"/>
            <a:r>
              <a:rPr lang="en-US" dirty="0" smtClean="0"/>
              <a:t>Tagline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7AF1168-95B7-374A-8955-65508645F9A1}" type="datetimeFigureOut">
              <a:rPr lang="en-US" smtClean="0"/>
              <a:pPr/>
              <a:t>9/10/2012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07BA88-5AC2-9348-8302-7244B97FD637}" type="slidenum">
              <a:rPr lang="en-US" smtClean="0"/>
              <a:pPr/>
              <a:t>‹#›</a:t>
            </a:fld>
            <a:endParaRPr lang="en-US"/>
          </a:p>
        </p:txBody>
      </p:sp>
      <p:sp>
        <p:nvSpPr>
          <p:cNvPr id="14" name="Text Placeholder 21"/>
          <p:cNvSpPr>
            <a:spLocks noGrp="1"/>
          </p:cNvSpPr>
          <p:nvPr>
            <p:ph type="body" sz="quarter" idx="13" hasCustomPrompt="1"/>
          </p:nvPr>
        </p:nvSpPr>
        <p:spPr>
          <a:xfrm>
            <a:off x="130260" y="3283143"/>
            <a:ext cx="1544846" cy="1145935"/>
          </a:xfrm>
        </p:spPr>
        <p:txBody>
          <a:bodyPr>
            <a:normAutofit/>
          </a:bodyPr>
          <a:lstStyle>
            <a:lvl1pPr marL="0" indent="0">
              <a:buFontTx/>
              <a:buNone/>
              <a:defRPr sz="1100" b="0" i="0" baseline="0">
                <a:solidFill>
                  <a:schemeClr val="bg1"/>
                </a:solidFill>
                <a:latin typeface="Gotham-Medium"/>
                <a:cs typeface="Gotham-Medium"/>
              </a:defRPr>
            </a:lvl1pPr>
          </a:lstStyle>
          <a:p>
            <a:pPr lvl="0"/>
            <a:r>
              <a:rPr lang="en-US" dirty="0" smtClean="0"/>
              <a:t>Click to edit presentation title</a:t>
            </a:r>
          </a:p>
        </p:txBody>
      </p:sp>
      <p:sp>
        <p:nvSpPr>
          <p:cNvPr id="15" name="Text Placeholder 21"/>
          <p:cNvSpPr>
            <a:spLocks noGrp="1"/>
          </p:cNvSpPr>
          <p:nvPr>
            <p:ph type="body" sz="quarter" idx="14" hasCustomPrompt="1"/>
          </p:nvPr>
        </p:nvSpPr>
        <p:spPr>
          <a:xfrm>
            <a:off x="130261" y="5573664"/>
            <a:ext cx="1544846" cy="1145935"/>
          </a:xfrm>
        </p:spPr>
        <p:txBody>
          <a:bodyPr anchor="b">
            <a:normAutofit/>
          </a:bodyPr>
          <a:lstStyle>
            <a:lvl1pPr marL="0" indent="4763">
              <a:buFontTx/>
              <a:buNone/>
              <a:defRPr sz="1100" b="0" i="0" baseline="0">
                <a:solidFill>
                  <a:schemeClr val="bg1"/>
                </a:solidFill>
                <a:latin typeface="Gotham-Book"/>
                <a:cs typeface="Gotham-Book"/>
              </a:defRPr>
            </a:lvl1pPr>
          </a:lstStyle>
          <a:p>
            <a:pPr lvl="0"/>
            <a:r>
              <a:rPr lang="en-US" dirty="0" smtClean="0"/>
              <a:t>Click to edit author name and title</a:t>
            </a:r>
          </a:p>
        </p:txBody>
      </p:sp>
      <p:sp>
        <p:nvSpPr>
          <p:cNvPr id="16" name="Content Placeholder 16"/>
          <p:cNvSpPr>
            <a:spLocks noGrp="1"/>
          </p:cNvSpPr>
          <p:nvPr>
            <p:ph sz="quarter" idx="15" hasCustomPrompt="1"/>
          </p:nvPr>
        </p:nvSpPr>
        <p:spPr>
          <a:xfrm>
            <a:off x="2100385" y="156747"/>
            <a:ext cx="6645275" cy="391562"/>
          </a:xfrm>
        </p:spPr>
        <p:txBody>
          <a:bodyPr>
            <a:normAutofit/>
          </a:bodyPr>
          <a:lstStyle>
            <a:lvl1pPr marL="0" indent="0" algn="r">
              <a:buFontTx/>
              <a:buNone/>
              <a:defRPr sz="1400">
                <a:solidFill>
                  <a:schemeClr val="bg1">
                    <a:lumMod val="65000"/>
                  </a:schemeClr>
                </a:solidFill>
              </a:defRPr>
            </a:lvl1pPr>
          </a:lstStyle>
          <a:p>
            <a:pPr lvl="0"/>
            <a:r>
              <a:rPr lang="en-US" dirty="0" smtClean="0"/>
              <a:t>Tagline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AF1168-95B7-374A-8955-65508645F9A1}" type="datetimeFigureOut">
              <a:rPr lang="en-US" smtClean="0"/>
              <a:pPr/>
              <a:t>9/10/2012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07BA88-5AC2-9348-8302-7244B97FD637}" type="slidenum">
              <a:rPr lang="en-US" smtClean="0"/>
              <a:pPr/>
              <a:t>‹#›</a:t>
            </a:fld>
            <a:endParaRPr lang="en-US"/>
          </a:p>
        </p:txBody>
      </p:sp>
      <p:sp>
        <p:nvSpPr>
          <p:cNvPr id="13" name="Text Placeholder 21"/>
          <p:cNvSpPr>
            <a:spLocks noGrp="1"/>
          </p:cNvSpPr>
          <p:nvPr>
            <p:ph type="body" sz="quarter" idx="13" hasCustomPrompt="1"/>
          </p:nvPr>
        </p:nvSpPr>
        <p:spPr>
          <a:xfrm>
            <a:off x="130260" y="3283143"/>
            <a:ext cx="1544846" cy="1145935"/>
          </a:xfrm>
        </p:spPr>
        <p:txBody>
          <a:bodyPr>
            <a:normAutofit/>
          </a:bodyPr>
          <a:lstStyle>
            <a:lvl1pPr marL="0" indent="0">
              <a:buFontTx/>
              <a:buNone/>
              <a:defRPr sz="1100" b="0" i="0" baseline="0">
                <a:solidFill>
                  <a:schemeClr val="bg1"/>
                </a:solidFill>
                <a:latin typeface="Gotham-Medium"/>
                <a:cs typeface="Gotham-Medium"/>
              </a:defRPr>
            </a:lvl1pPr>
          </a:lstStyle>
          <a:p>
            <a:pPr lvl="0"/>
            <a:r>
              <a:rPr lang="en-US" dirty="0" smtClean="0"/>
              <a:t>Click to edit presentation title</a:t>
            </a:r>
          </a:p>
        </p:txBody>
      </p:sp>
      <p:sp>
        <p:nvSpPr>
          <p:cNvPr id="14" name="Text Placeholder 21"/>
          <p:cNvSpPr>
            <a:spLocks noGrp="1"/>
          </p:cNvSpPr>
          <p:nvPr>
            <p:ph type="body" sz="quarter" idx="14" hasCustomPrompt="1"/>
          </p:nvPr>
        </p:nvSpPr>
        <p:spPr>
          <a:xfrm>
            <a:off x="130261" y="5573664"/>
            <a:ext cx="1544846" cy="1145935"/>
          </a:xfrm>
        </p:spPr>
        <p:txBody>
          <a:bodyPr anchor="b">
            <a:normAutofit/>
          </a:bodyPr>
          <a:lstStyle>
            <a:lvl1pPr marL="0" indent="4763">
              <a:buFontTx/>
              <a:buNone/>
              <a:defRPr sz="1100" b="0" i="0" baseline="0">
                <a:solidFill>
                  <a:schemeClr val="bg1"/>
                </a:solidFill>
                <a:latin typeface="Gotham-Book"/>
                <a:cs typeface="Gotham-Book"/>
              </a:defRPr>
            </a:lvl1pPr>
          </a:lstStyle>
          <a:p>
            <a:pPr lvl="0"/>
            <a:r>
              <a:rPr lang="en-US" dirty="0" smtClean="0"/>
              <a:t>Click to edit author name and title</a:t>
            </a:r>
          </a:p>
        </p:txBody>
      </p:sp>
      <p:sp>
        <p:nvSpPr>
          <p:cNvPr id="15" name="Content Placeholder 16"/>
          <p:cNvSpPr>
            <a:spLocks noGrp="1"/>
          </p:cNvSpPr>
          <p:nvPr>
            <p:ph sz="quarter" idx="15" hasCustomPrompt="1"/>
          </p:nvPr>
        </p:nvSpPr>
        <p:spPr>
          <a:xfrm>
            <a:off x="2100385" y="156747"/>
            <a:ext cx="6645275" cy="391562"/>
          </a:xfrm>
        </p:spPr>
        <p:txBody>
          <a:bodyPr>
            <a:normAutofit/>
          </a:bodyPr>
          <a:lstStyle>
            <a:lvl1pPr marL="0" indent="0" algn="r">
              <a:buFontTx/>
              <a:buNone/>
              <a:defRPr sz="1400">
                <a:solidFill>
                  <a:schemeClr val="bg1">
                    <a:lumMod val="65000"/>
                  </a:schemeClr>
                </a:solidFill>
              </a:defRPr>
            </a:lvl1pPr>
          </a:lstStyle>
          <a:p>
            <a:pPr lvl="0"/>
            <a:r>
              <a:rPr lang="en-US" dirty="0" smtClean="0"/>
              <a:t>Tagline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00385" y="986692"/>
            <a:ext cx="2237152" cy="947616"/>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552462" y="986692"/>
            <a:ext cx="4134338" cy="5139471"/>
          </a:xfrm>
        </p:spPr>
        <p:txBody>
          <a:bodyPr/>
          <a:lstStyle>
            <a:lvl1pPr>
              <a:buFontTx/>
              <a:buNone/>
              <a:defRPr sz="24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100384" y="1934308"/>
            <a:ext cx="2237153" cy="419185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AF1168-95B7-374A-8955-65508645F9A1}" type="datetimeFigureOut">
              <a:rPr lang="en-US" smtClean="0"/>
              <a:pPr/>
              <a:t>9/10/2012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07BA88-5AC2-9348-8302-7244B97FD637}" type="slidenum">
              <a:rPr lang="en-US" smtClean="0"/>
              <a:pPr/>
              <a:t>‹#›</a:t>
            </a:fld>
            <a:endParaRPr lang="en-US"/>
          </a:p>
        </p:txBody>
      </p:sp>
      <p:sp>
        <p:nvSpPr>
          <p:cNvPr id="16" name="Text Placeholder 21"/>
          <p:cNvSpPr>
            <a:spLocks noGrp="1"/>
          </p:cNvSpPr>
          <p:nvPr>
            <p:ph type="body" sz="quarter" idx="13" hasCustomPrompt="1"/>
          </p:nvPr>
        </p:nvSpPr>
        <p:spPr>
          <a:xfrm>
            <a:off x="130260" y="3283143"/>
            <a:ext cx="1544846" cy="1145935"/>
          </a:xfrm>
        </p:spPr>
        <p:txBody>
          <a:bodyPr>
            <a:normAutofit/>
          </a:bodyPr>
          <a:lstStyle>
            <a:lvl1pPr marL="0" indent="0">
              <a:buFontTx/>
              <a:buNone/>
              <a:defRPr sz="1100" b="0" i="0" baseline="0">
                <a:solidFill>
                  <a:schemeClr val="bg1"/>
                </a:solidFill>
                <a:latin typeface="Gotham-Medium"/>
                <a:cs typeface="Gotham-Medium"/>
              </a:defRPr>
            </a:lvl1pPr>
          </a:lstStyle>
          <a:p>
            <a:pPr lvl="0"/>
            <a:r>
              <a:rPr lang="en-US" dirty="0" smtClean="0"/>
              <a:t>Click to edit presentation title</a:t>
            </a:r>
          </a:p>
        </p:txBody>
      </p:sp>
      <p:sp>
        <p:nvSpPr>
          <p:cNvPr id="17" name="Text Placeholder 21"/>
          <p:cNvSpPr>
            <a:spLocks noGrp="1"/>
          </p:cNvSpPr>
          <p:nvPr>
            <p:ph type="body" sz="quarter" idx="14" hasCustomPrompt="1"/>
          </p:nvPr>
        </p:nvSpPr>
        <p:spPr>
          <a:xfrm>
            <a:off x="130261" y="5573664"/>
            <a:ext cx="1544846" cy="1145935"/>
          </a:xfrm>
        </p:spPr>
        <p:txBody>
          <a:bodyPr anchor="b">
            <a:normAutofit/>
          </a:bodyPr>
          <a:lstStyle>
            <a:lvl1pPr marL="0" indent="4763">
              <a:buFontTx/>
              <a:buNone/>
              <a:defRPr sz="1100" b="0" i="0" baseline="0">
                <a:solidFill>
                  <a:schemeClr val="bg1"/>
                </a:solidFill>
                <a:latin typeface="Gotham-Book"/>
                <a:cs typeface="Gotham-Book"/>
              </a:defRPr>
            </a:lvl1pPr>
          </a:lstStyle>
          <a:p>
            <a:pPr lvl="0"/>
            <a:r>
              <a:rPr lang="en-US" dirty="0" smtClean="0"/>
              <a:t>Click to edit author name and title</a:t>
            </a:r>
          </a:p>
        </p:txBody>
      </p:sp>
      <p:sp>
        <p:nvSpPr>
          <p:cNvPr id="18" name="Content Placeholder 16"/>
          <p:cNvSpPr>
            <a:spLocks noGrp="1"/>
          </p:cNvSpPr>
          <p:nvPr>
            <p:ph sz="quarter" idx="15" hasCustomPrompt="1"/>
          </p:nvPr>
        </p:nvSpPr>
        <p:spPr>
          <a:xfrm>
            <a:off x="2100385" y="156747"/>
            <a:ext cx="6645275" cy="391562"/>
          </a:xfrm>
        </p:spPr>
        <p:txBody>
          <a:bodyPr>
            <a:normAutofit/>
          </a:bodyPr>
          <a:lstStyle>
            <a:lvl1pPr marL="0" indent="0" algn="r">
              <a:buFontTx/>
              <a:buNone/>
              <a:defRPr sz="1400">
                <a:solidFill>
                  <a:schemeClr val="bg1">
                    <a:lumMod val="65000"/>
                  </a:schemeClr>
                </a:solidFill>
              </a:defRPr>
            </a:lvl1pPr>
          </a:lstStyle>
          <a:p>
            <a:pPr lvl="0"/>
            <a:r>
              <a:rPr lang="en-US" dirty="0" smtClean="0"/>
              <a:t>Tagline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1600" y="4800600"/>
            <a:ext cx="5486400" cy="566738"/>
          </a:xfrm>
        </p:spPr>
        <p:txBody>
          <a:bodyPr anchor="b">
            <a:normAutofit/>
          </a:bodyPr>
          <a:lstStyle>
            <a:lvl1pPr algn="l">
              <a:defRPr sz="2000" b="0"/>
            </a:lvl1pPr>
          </a:lstStyle>
          <a:p>
            <a:r>
              <a:rPr lang="en-US" smtClean="0"/>
              <a:t>Click to edit Master title style</a:t>
            </a:r>
            <a:endParaRPr lang="en-US" dirty="0"/>
          </a:p>
        </p:txBody>
      </p:sp>
      <p:sp>
        <p:nvSpPr>
          <p:cNvPr id="3" name="Picture Placeholder 2"/>
          <p:cNvSpPr>
            <a:spLocks noGrp="1"/>
          </p:cNvSpPr>
          <p:nvPr>
            <p:ph type="pic" idx="1"/>
          </p:nvPr>
        </p:nvSpPr>
        <p:spPr>
          <a:xfrm>
            <a:off x="2641600" y="1045307"/>
            <a:ext cx="5486400" cy="3682267"/>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641599" y="5367338"/>
            <a:ext cx="5486401" cy="804862"/>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AF1168-95B7-374A-8955-65508645F9A1}" type="datetimeFigureOut">
              <a:rPr lang="en-US" smtClean="0"/>
              <a:pPr/>
              <a:t>9/10/2012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07BA88-5AC2-9348-8302-7244B97FD637}" type="slidenum">
              <a:rPr lang="en-US" smtClean="0"/>
              <a:pPr/>
              <a:t>‹#›</a:t>
            </a:fld>
            <a:endParaRPr lang="en-US"/>
          </a:p>
        </p:txBody>
      </p:sp>
      <p:sp>
        <p:nvSpPr>
          <p:cNvPr id="16" name="Text Placeholder 21"/>
          <p:cNvSpPr>
            <a:spLocks noGrp="1"/>
          </p:cNvSpPr>
          <p:nvPr>
            <p:ph type="body" sz="quarter" idx="13" hasCustomPrompt="1"/>
          </p:nvPr>
        </p:nvSpPr>
        <p:spPr>
          <a:xfrm>
            <a:off x="130260" y="3283143"/>
            <a:ext cx="1544846" cy="1145935"/>
          </a:xfrm>
        </p:spPr>
        <p:txBody>
          <a:bodyPr>
            <a:normAutofit/>
          </a:bodyPr>
          <a:lstStyle>
            <a:lvl1pPr marL="0" indent="0">
              <a:buFontTx/>
              <a:buNone/>
              <a:defRPr sz="1100" b="0" i="0" baseline="0">
                <a:solidFill>
                  <a:schemeClr val="bg1"/>
                </a:solidFill>
                <a:latin typeface="Gotham-Medium"/>
                <a:cs typeface="Gotham-Medium"/>
              </a:defRPr>
            </a:lvl1pPr>
          </a:lstStyle>
          <a:p>
            <a:pPr lvl="0"/>
            <a:r>
              <a:rPr lang="en-US" dirty="0" smtClean="0"/>
              <a:t>Click to edit presentation title</a:t>
            </a:r>
          </a:p>
        </p:txBody>
      </p:sp>
      <p:sp>
        <p:nvSpPr>
          <p:cNvPr id="17" name="Text Placeholder 21"/>
          <p:cNvSpPr>
            <a:spLocks noGrp="1"/>
          </p:cNvSpPr>
          <p:nvPr>
            <p:ph type="body" sz="quarter" idx="14" hasCustomPrompt="1"/>
          </p:nvPr>
        </p:nvSpPr>
        <p:spPr>
          <a:xfrm>
            <a:off x="130261" y="5573664"/>
            <a:ext cx="1544846" cy="1145935"/>
          </a:xfrm>
        </p:spPr>
        <p:txBody>
          <a:bodyPr anchor="b">
            <a:normAutofit/>
          </a:bodyPr>
          <a:lstStyle>
            <a:lvl1pPr marL="0" indent="4763">
              <a:buFontTx/>
              <a:buNone/>
              <a:defRPr sz="1100" b="0" i="0" baseline="0">
                <a:solidFill>
                  <a:schemeClr val="bg1"/>
                </a:solidFill>
                <a:latin typeface="Gotham-Book"/>
                <a:cs typeface="Gotham-Book"/>
              </a:defRPr>
            </a:lvl1pPr>
          </a:lstStyle>
          <a:p>
            <a:pPr lvl="0"/>
            <a:r>
              <a:rPr lang="en-US" dirty="0" smtClean="0"/>
              <a:t>Click to edit author name and title</a:t>
            </a:r>
          </a:p>
        </p:txBody>
      </p:sp>
      <p:sp>
        <p:nvSpPr>
          <p:cNvPr id="18" name="Content Placeholder 16"/>
          <p:cNvSpPr>
            <a:spLocks noGrp="1"/>
          </p:cNvSpPr>
          <p:nvPr>
            <p:ph sz="quarter" idx="15" hasCustomPrompt="1"/>
          </p:nvPr>
        </p:nvSpPr>
        <p:spPr>
          <a:xfrm>
            <a:off x="2100385" y="156747"/>
            <a:ext cx="6645275" cy="391562"/>
          </a:xfrm>
        </p:spPr>
        <p:txBody>
          <a:bodyPr>
            <a:normAutofit/>
          </a:bodyPr>
          <a:lstStyle>
            <a:lvl1pPr marL="0" indent="0" algn="r">
              <a:buFontTx/>
              <a:buNone/>
              <a:defRPr sz="1400">
                <a:solidFill>
                  <a:schemeClr val="bg1">
                    <a:lumMod val="65000"/>
                  </a:schemeClr>
                </a:solidFill>
              </a:defRPr>
            </a:lvl1pPr>
          </a:lstStyle>
          <a:p>
            <a:pPr lvl="0"/>
            <a:r>
              <a:rPr lang="en-US" dirty="0" smtClean="0"/>
              <a:t>Tagline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image" Target="../media/image1.pd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5F2EF"/>
        </a:solidFill>
        <a:effectLst/>
      </p:bgPr>
    </p:bg>
    <p:spTree>
      <p:nvGrpSpPr>
        <p:cNvPr id="1" name=""/>
        <p:cNvGrpSpPr/>
        <p:nvPr/>
      </p:nvGrpSpPr>
      <p:grpSpPr>
        <a:xfrm>
          <a:off x="0" y="0"/>
          <a:ext cx="0" cy="0"/>
          <a:chOff x="0" y="0"/>
          <a:chExt cx="0" cy="0"/>
        </a:xfrm>
      </p:grpSpPr>
      <p:sp>
        <p:nvSpPr>
          <p:cNvPr id="13" name="Rectangle 12"/>
          <p:cNvSpPr/>
          <p:nvPr/>
        </p:nvSpPr>
        <p:spPr>
          <a:xfrm>
            <a:off x="380009" y="19050"/>
            <a:ext cx="8763991" cy="6832600"/>
          </a:xfrm>
          <a:prstGeom prst="rect">
            <a:avLst/>
          </a:prstGeom>
          <a:solidFill>
            <a:srgbClr val="F5F2EF"/>
          </a:solidFill>
          <a:ln>
            <a:solidFill>
              <a:schemeClr val="bg1"/>
            </a:solid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baseline="0" dirty="0"/>
          </a:p>
        </p:txBody>
      </p:sp>
      <p:sp>
        <p:nvSpPr>
          <p:cNvPr id="10" name="Rectangle 9"/>
          <p:cNvSpPr/>
          <p:nvPr/>
        </p:nvSpPr>
        <p:spPr>
          <a:xfrm>
            <a:off x="-1" y="-1"/>
            <a:ext cx="1836616" cy="691303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2" name="Title Placeholder 1"/>
          <p:cNvSpPr>
            <a:spLocks noGrp="1"/>
          </p:cNvSpPr>
          <p:nvPr>
            <p:ph type="title"/>
          </p:nvPr>
        </p:nvSpPr>
        <p:spPr>
          <a:xfrm>
            <a:off x="2100385" y="812544"/>
            <a:ext cx="6586415" cy="1141302"/>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100385" y="2100385"/>
            <a:ext cx="6586415" cy="402577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100385" y="6356350"/>
            <a:ext cx="1631462" cy="365125"/>
          </a:xfrm>
          <a:prstGeom prst="rect">
            <a:avLst/>
          </a:prstGeom>
        </p:spPr>
        <p:txBody>
          <a:bodyPr vert="horz" lIns="91440" tIns="45720" rIns="91440" bIns="45720" rtlCol="0" anchor="ctr"/>
          <a:lstStyle>
            <a:lvl1pPr algn="l">
              <a:defRPr sz="1200">
                <a:solidFill>
                  <a:schemeClr val="tx1">
                    <a:tint val="75000"/>
                  </a:schemeClr>
                </a:solidFill>
                <a:latin typeface="Cambria (Body)"/>
                <a:cs typeface="Cambria (Body)"/>
              </a:defRPr>
            </a:lvl1pPr>
          </a:lstStyle>
          <a:p>
            <a:fld id="{A7AF1168-95B7-374A-8955-65508645F9A1}" type="datetimeFigureOut">
              <a:rPr lang="en-US" smtClean="0"/>
              <a:pPr/>
              <a:t>9/10/2012</a:t>
            </a:fld>
            <a:endParaRPr lang="en-US"/>
          </a:p>
        </p:txBody>
      </p:sp>
      <p:sp>
        <p:nvSpPr>
          <p:cNvPr id="5" name="Footer Placeholder 4"/>
          <p:cNvSpPr>
            <a:spLocks noGrp="1"/>
          </p:cNvSpPr>
          <p:nvPr>
            <p:ph type="ftr" sz="quarter" idx="3"/>
          </p:nvPr>
        </p:nvSpPr>
        <p:spPr>
          <a:xfrm>
            <a:off x="3946769" y="6356350"/>
            <a:ext cx="3360616" cy="365125"/>
          </a:xfrm>
          <a:prstGeom prst="rect">
            <a:avLst/>
          </a:prstGeom>
        </p:spPr>
        <p:txBody>
          <a:bodyPr vert="horz" lIns="91440" tIns="45720" rIns="91440" bIns="45720" rtlCol="0" anchor="ctr"/>
          <a:lstStyle>
            <a:lvl1pPr algn="ctr">
              <a:defRPr sz="1200" b="0" i="0">
                <a:solidFill>
                  <a:schemeClr val="tx1">
                    <a:tint val="75000"/>
                  </a:schemeClr>
                </a:solidFill>
                <a:latin typeface="Gotham-Book"/>
                <a:cs typeface="Gotham-Book"/>
              </a:defRPr>
            </a:lvl1pPr>
          </a:lstStyle>
          <a:p>
            <a:endParaRPr lang="en-US"/>
          </a:p>
        </p:txBody>
      </p:sp>
      <p:sp>
        <p:nvSpPr>
          <p:cNvPr id="6" name="Slide Number Placeholder 5"/>
          <p:cNvSpPr>
            <a:spLocks noGrp="1"/>
          </p:cNvSpPr>
          <p:nvPr>
            <p:ph type="sldNum" sz="quarter" idx="4"/>
          </p:nvPr>
        </p:nvSpPr>
        <p:spPr>
          <a:xfrm>
            <a:off x="7532076" y="6356350"/>
            <a:ext cx="1154723" cy="365125"/>
          </a:xfrm>
          <a:prstGeom prst="rect">
            <a:avLst/>
          </a:prstGeom>
        </p:spPr>
        <p:txBody>
          <a:bodyPr vert="horz" lIns="91440" tIns="45720" rIns="91440" bIns="45720" rtlCol="0" anchor="ctr"/>
          <a:lstStyle>
            <a:lvl1pPr algn="r">
              <a:defRPr sz="1200" b="0" i="0">
                <a:solidFill>
                  <a:schemeClr val="tx1">
                    <a:tint val="75000"/>
                  </a:schemeClr>
                </a:solidFill>
                <a:latin typeface="Gotham-Book"/>
                <a:cs typeface="Gotham-Book"/>
              </a:defRPr>
            </a:lvl1pPr>
          </a:lstStyle>
          <a:p>
            <a:fld id="{E007BA88-5AC2-9348-8302-7244B97FD637}" type="slidenum">
              <a:rPr lang="en-US" smtClean="0"/>
              <a:pPr/>
              <a:t>‹#›</a:t>
            </a:fld>
            <a:endParaRPr lang="en-US"/>
          </a:p>
        </p:txBody>
      </p:sp>
      <p:pic>
        <p:nvPicPr>
          <p:cNvPr id="12" name="Picture 11" descr="vertical_logo_reverse.pdf"/>
          <p:cNvPicPr>
            <a:picLocks noChangeAspect="1"/>
          </p:cNvPicPr>
          <p:nvPr/>
        </p:nvPicPr>
        <mc:AlternateContent xmlns:mc="http://schemas.openxmlformats.org/markup-compatibility/2006">
          <mc:Choice xmlns:ma="http://schemas.microsoft.com/office/mac/drawingml/2008/main" xmlns:mv="urn:schemas-microsoft-com:mac:vml" xmlns="" Requires="ma">
            <p:blipFill>
              <a:blip r:embed="rId16"/>
              <a:stretch>
                <a:fillRect/>
              </a:stretch>
            </p:blipFill>
          </mc:Choice>
          <mc:Fallback>
            <p:blipFill>
              <a:blip r:embed="rId17"/>
              <a:stretch>
                <a:fillRect/>
              </a:stretch>
            </p:blipFill>
          </mc:Fallback>
        </mc:AlternateContent>
        <p:spPr>
          <a:xfrm>
            <a:off x="97921" y="153684"/>
            <a:ext cx="1631461" cy="1317719"/>
          </a:xfrm>
          <a:prstGeom prst="rect">
            <a:avLst/>
          </a:prstGeom>
        </p:spPr>
      </p:pic>
      <p:pic>
        <p:nvPicPr>
          <p:cNvPr id="11" name="Picture 2" descr="C:\Documents and Settings\rdober\My Documents\My Pictures\COI logo.JPG"/>
          <p:cNvPicPr>
            <a:picLocks noChangeAspect="1" noChangeArrowheads="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7541111" y="5946288"/>
            <a:ext cx="1054249" cy="79537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timing>
    <p:tnLst>
      <p:par>
        <p:cTn id="1" dur="indefinite" restart="never" nodeType="tmRoot"/>
      </p:par>
    </p:tnLst>
  </p:timing>
  <p:txStyles>
    <p:titleStyle>
      <a:lvl1pPr algn="l" defTabSz="457200" rtl="0" eaLnBrk="1" latinLnBrk="0" hangingPunct="1">
        <a:spcBef>
          <a:spcPct val="0"/>
        </a:spcBef>
        <a:buNone/>
        <a:defRPr sz="2800" b="0" i="0" kern="1200">
          <a:solidFill>
            <a:schemeClr val="tx2"/>
          </a:solidFill>
          <a:latin typeface="Gotham-Medium"/>
          <a:ea typeface="+mj-ea"/>
          <a:cs typeface="Gotham-Medium"/>
        </a:defRPr>
      </a:lvl1pPr>
    </p:titleStyle>
    <p:bodyStyle>
      <a:lvl1pPr marL="342900" indent="-342900" algn="l" defTabSz="457200" rtl="0" eaLnBrk="1" latinLnBrk="0" hangingPunct="1">
        <a:spcBef>
          <a:spcPct val="20000"/>
        </a:spcBef>
        <a:buFont typeface="Wingdings" charset="2"/>
        <a:buChar char="§"/>
        <a:defRPr sz="2000" b="0" i="0" kern="1200">
          <a:solidFill>
            <a:schemeClr val="tx1"/>
          </a:solidFill>
          <a:latin typeface="Gotham-Book"/>
          <a:ea typeface="+mn-ea"/>
          <a:cs typeface="Gotham-Book"/>
        </a:defRPr>
      </a:lvl1pPr>
      <a:lvl2pPr marL="742950" indent="-285750" algn="l" defTabSz="457200" rtl="0" eaLnBrk="1" latinLnBrk="0" hangingPunct="1">
        <a:spcBef>
          <a:spcPct val="20000"/>
        </a:spcBef>
        <a:buFont typeface="Wingdings" charset="2"/>
        <a:buChar char="§"/>
        <a:defRPr sz="1600" b="0" i="0" kern="1200">
          <a:solidFill>
            <a:schemeClr val="tx1"/>
          </a:solidFill>
          <a:latin typeface="Gotham-Book"/>
          <a:ea typeface="+mn-ea"/>
          <a:cs typeface="Gotham-Book"/>
        </a:defRPr>
      </a:lvl2pPr>
      <a:lvl3pPr marL="1143000" indent="-228600" algn="l" defTabSz="457200" rtl="0" eaLnBrk="1" latinLnBrk="0" hangingPunct="1">
        <a:spcBef>
          <a:spcPct val="20000"/>
        </a:spcBef>
        <a:buFont typeface="Wingdings" charset="2"/>
        <a:buChar char="§"/>
        <a:defRPr sz="1600" b="0" i="0" kern="1200">
          <a:solidFill>
            <a:schemeClr val="tx1"/>
          </a:solidFill>
          <a:latin typeface="Gotham-Book"/>
          <a:ea typeface="+mn-ea"/>
          <a:cs typeface="Gotham-Book"/>
        </a:defRPr>
      </a:lvl3pPr>
      <a:lvl4pPr marL="1600200" indent="-228600" algn="l" defTabSz="457200" rtl="0" eaLnBrk="1" latinLnBrk="0" hangingPunct="1">
        <a:spcBef>
          <a:spcPct val="20000"/>
        </a:spcBef>
        <a:buFont typeface="Wingdings" charset="2"/>
        <a:buChar char="§"/>
        <a:defRPr sz="1600" b="0" i="0" kern="1200">
          <a:solidFill>
            <a:schemeClr val="tx1"/>
          </a:solidFill>
          <a:latin typeface="Gotham-Book"/>
          <a:ea typeface="+mn-ea"/>
          <a:cs typeface="Gotham-Book"/>
        </a:defRPr>
      </a:lvl4pPr>
      <a:lvl5pPr marL="2057400" indent="-228600" algn="l" defTabSz="457200" rtl="0" eaLnBrk="1" latinLnBrk="0" hangingPunct="1">
        <a:spcBef>
          <a:spcPct val="20000"/>
        </a:spcBef>
        <a:buFont typeface="Wingdings" charset="2"/>
        <a:buChar char="§"/>
        <a:defRPr sz="1600" b="0" i="0" kern="1200">
          <a:solidFill>
            <a:schemeClr val="tx1"/>
          </a:solidFill>
          <a:latin typeface="Gotham-Book"/>
          <a:ea typeface="+mn-ea"/>
          <a:cs typeface="Gotham-Book"/>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hyperlink" Target="http://www.centeroninstruction.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20.xml.rels><?xml version="1.0" encoding="UTF-8" standalone="yes"?>
<Relationships xmlns="http://schemas.openxmlformats.org/package/2006/relationships"><Relationship Id="rId3" Type="http://schemas.openxmlformats.org/officeDocument/2006/relationships/hyperlink" Target="https://www.surveymonkey.com/s/X2H29N7" TargetMode="External"/><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40080" y="853440"/>
            <a:ext cx="8199120" cy="5162185"/>
          </a:xfrm>
        </p:spPr>
        <p:txBody>
          <a:bodyPr>
            <a:normAutofit/>
          </a:bodyPr>
          <a:lstStyle/>
          <a:p>
            <a:pPr algn="ctr"/>
            <a:r>
              <a:rPr lang="en-US" sz="4400" b="1" dirty="0" smtClean="0"/>
              <a:t>Center on Instruction Webinar September 10, 2012</a:t>
            </a:r>
            <a:br>
              <a:rPr lang="en-US" sz="4400" b="1" dirty="0" smtClean="0"/>
            </a:br>
            <a:r>
              <a:rPr lang="en-US" sz="3600" b="1" dirty="0" smtClean="0"/>
              <a:t/>
            </a:r>
            <a:br>
              <a:rPr lang="en-US" sz="3600" b="1" dirty="0" smtClean="0"/>
            </a:br>
            <a:r>
              <a:rPr lang="en-US" sz="3600" b="1" dirty="0" smtClean="0"/>
              <a:t>STEM: CATALYZING CHANGE </a:t>
            </a:r>
            <a:br>
              <a:rPr lang="en-US" sz="3600" b="1" dirty="0" smtClean="0"/>
            </a:br>
            <a:r>
              <a:rPr lang="en-US" sz="3600" b="1" dirty="0" smtClean="0"/>
              <a:t>AMID THE CONFUSION</a:t>
            </a:r>
            <a:br>
              <a:rPr lang="en-US" sz="3600" b="1" dirty="0" smtClean="0"/>
            </a:br>
            <a:r>
              <a:rPr lang="en-US" sz="3600" b="1" dirty="0"/>
              <a:t/>
            </a:r>
            <a:br>
              <a:rPr lang="en-US" sz="3600" b="1" dirty="0"/>
            </a:br>
            <a:endParaRPr lang="en-US" sz="24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4029" y="381000"/>
            <a:ext cx="186065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78330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970" y="251306"/>
            <a:ext cx="6315230" cy="811721"/>
          </a:xfrm>
        </p:spPr>
        <p:txBody>
          <a:bodyPr>
            <a:normAutofit/>
          </a:bodyPr>
          <a:lstStyle/>
          <a:p>
            <a:r>
              <a:rPr lang="en-US" sz="3600" dirty="0" smtClean="0"/>
              <a:t>STEM as a </a:t>
            </a:r>
            <a:r>
              <a:rPr lang="en-US" sz="3600" dirty="0" smtClean="0"/>
              <a:t>meta-discipline</a:t>
            </a:r>
            <a:r>
              <a:rPr lang="en-US" sz="3600" dirty="0" smtClean="0"/>
              <a:t>:</a:t>
            </a:r>
            <a:endParaRPr lang="en-US" sz="3600" dirty="0"/>
          </a:p>
        </p:txBody>
      </p:sp>
      <p:sp>
        <p:nvSpPr>
          <p:cNvPr id="3" name="Subtitle 2"/>
          <p:cNvSpPr>
            <a:spLocks noGrp="1"/>
          </p:cNvSpPr>
          <p:nvPr>
            <p:ph type="subTitle" idx="1"/>
          </p:nvPr>
        </p:nvSpPr>
        <p:spPr>
          <a:xfrm>
            <a:off x="2142970" y="1441702"/>
            <a:ext cx="6315230" cy="5416298"/>
          </a:xfrm>
        </p:spPr>
        <p:txBody>
          <a:bodyPr>
            <a:noAutofit/>
          </a:bodyPr>
          <a:lstStyle/>
          <a:p>
            <a:pPr algn="l"/>
            <a:r>
              <a:rPr lang="en-US" sz="2800" dirty="0" smtClean="0">
                <a:solidFill>
                  <a:srgbClr val="1F1D1F"/>
                </a:solidFill>
              </a:rPr>
              <a:t>“a standards-based, meta-discipline residing at the school level  where all teachers, especially science, technology, engineering, and mathematics (STEM) teachers, teach an integrated approach to teaching and learning, where discipline-specific content is not divided, but addressed and treated as one dynamic, fluid study.”</a:t>
            </a:r>
          </a:p>
          <a:p>
            <a:pPr algn="l"/>
            <a:endParaRPr lang="en-US" sz="2800" dirty="0" smtClean="0">
              <a:solidFill>
                <a:srgbClr val="1F1D1F"/>
              </a:solidFill>
            </a:endParaRPr>
          </a:p>
          <a:p>
            <a:pPr algn="l"/>
            <a:r>
              <a:rPr lang="en-US" sz="2400" i="1" dirty="0" smtClean="0">
                <a:solidFill>
                  <a:schemeClr val="tx1"/>
                </a:solidFill>
              </a:rPr>
              <a:t>(Brown, et al., 2011) </a:t>
            </a:r>
            <a:endParaRPr lang="en-US" sz="2400" dirty="0">
              <a:solidFill>
                <a:srgbClr val="1F1D1F"/>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2063601" y="661719"/>
            <a:ext cx="6710009" cy="1323439"/>
          </a:xfrm>
          <a:prstGeom prst="rect">
            <a:avLst/>
          </a:prstGeom>
        </p:spPr>
        <p:txBody>
          <a:bodyPr wrap="square">
            <a:spAutoFit/>
          </a:bodyPr>
          <a:lstStyle/>
          <a:p>
            <a:pPr algn="ctr"/>
            <a:r>
              <a:rPr lang="en-US" sz="4000" dirty="0" smtClean="0">
                <a:solidFill>
                  <a:schemeClr val="accent1">
                    <a:lumMod val="75000"/>
                  </a:schemeClr>
                </a:solidFill>
              </a:rPr>
              <a:t>Examples</a:t>
            </a:r>
            <a:r>
              <a:rPr lang="en-US" sz="3200" dirty="0" smtClean="0">
                <a:solidFill>
                  <a:schemeClr val="accent1">
                    <a:lumMod val="75000"/>
                  </a:schemeClr>
                </a:solidFill>
              </a:rPr>
              <a:t> </a:t>
            </a:r>
            <a:r>
              <a:rPr lang="en-US" sz="4000" dirty="0" smtClean="0">
                <a:solidFill>
                  <a:schemeClr val="accent1">
                    <a:lumMod val="75000"/>
                  </a:schemeClr>
                </a:solidFill>
              </a:rPr>
              <a:t>of types of </a:t>
            </a:r>
            <a:r>
              <a:rPr lang="en-US" sz="4000" dirty="0">
                <a:solidFill>
                  <a:schemeClr val="accent1">
                    <a:lumMod val="75000"/>
                  </a:schemeClr>
                </a:solidFill>
              </a:rPr>
              <a:t>STEM education </a:t>
            </a:r>
            <a:r>
              <a:rPr lang="en-US" sz="4000" dirty="0" smtClean="0">
                <a:solidFill>
                  <a:schemeClr val="accent1">
                    <a:lumMod val="75000"/>
                  </a:schemeClr>
                </a:solidFill>
              </a:rPr>
              <a:t>programs</a:t>
            </a:r>
            <a:endParaRPr lang="en-US" sz="3200" dirty="0">
              <a:solidFill>
                <a:schemeClr val="accent1">
                  <a:lumMod val="75000"/>
                </a:schemeClr>
              </a:solidFill>
            </a:endParaRPr>
          </a:p>
        </p:txBody>
      </p:sp>
      <p:sp>
        <p:nvSpPr>
          <p:cNvPr id="5" name="Content Placeholder 4"/>
          <p:cNvSpPr>
            <a:spLocks noGrp="1"/>
          </p:cNvSpPr>
          <p:nvPr>
            <p:ph idx="1"/>
          </p:nvPr>
        </p:nvSpPr>
        <p:spPr/>
        <p:txBody>
          <a:bodyPr/>
          <a:lstStyle/>
          <a:p>
            <a:r>
              <a:rPr lang="en-US" sz="3200" dirty="0" smtClean="0"/>
              <a:t>STEM focused high schools</a:t>
            </a:r>
          </a:p>
          <a:p>
            <a:r>
              <a:rPr lang="en-US" sz="3200" dirty="0" smtClean="0"/>
              <a:t>STEM networks &amp; </a:t>
            </a:r>
            <a:r>
              <a:rPr lang="en-US" sz="3200" dirty="0" err="1" smtClean="0"/>
              <a:t>collaboratives</a:t>
            </a:r>
            <a:endParaRPr lang="en-US" sz="3200" dirty="0" smtClean="0"/>
          </a:p>
          <a:p>
            <a:r>
              <a:rPr lang="en-US" sz="3200" dirty="0" smtClean="0"/>
              <a:t>STEM Project Based Learning initiatives</a:t>
            </a:r>
          </a:p>
          <a:p>
            <a:endParaRPr lang="en-US" dirty="0"/>
          </a:p>
        </p:txBody>
      </p:sp>
    </p:spTree>
    <p:extLst>
      <p:ext uri="{BB962C8B-B14F-4D97-AF65-F5344CB8AC3E}">
        <p14:creationId xmlns:p14="http://schemas.microsoft.com/office/powerpoint/2010/main" val="19021508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2249714" y="1305342"/>
            <a:ext cx="6458857" cy="2123658"/>
          </a:xfrm>
          <a:prstGeom prst="rect">
            <a:avLst/>
          </a:prstGeom>
        </p:spPr>
        <p:txBody>
          <a:bodyPr wrap="square">
            <a:spAutoFit/>
          </a:bodyPr>
          <a:lstStyle/>
          <a:p>
            <a:pPr algn="ctr"/>
            <a:r>
              <a:rPr lang="en-US" sz="4400" dirty="0" smtClean="0">
                <a:solidFill>
                  <a:srgbClr val="0B7436"/>
                </a:solidFill>
              </a:rPr>
              <a:t>What </a:t>
            </a:r>
            <a:r>
              <a:rPr lang="en-US" sz="4400" dirty="0">
                <a:solidFill>
                  <a:srgbClr val="0B7436"/>
                </a:solidFill>
              </a:rPr>
              <a:t>content should STEM instruction include? </a:t>
            </a:r>
          </a:p>
        </p:txBody>
      </p:sp>
    </p:spTree>
    <p:extLst>
      <p:ext uri="{BB962C8B-B14F-4D97-AF65-F5344CB8AC3E}">
        <p14:creationId xmlns:p14="http://schemas.microsoft.com/office/powerpoint/2010/main" val="639662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2626306" y="880952"/>
            <a:ext cx="6020910" cy="1200329"/>
          </a:xfrm>
          <a:prstGeom prst="rect">
            <a:avLst/>
          </a:prstGeom>
        </p:spPr>
        <p:txBody>
          <a:bodyPr wrap="square">
            <a:spAutoFit/>
          </a:bodyPr>
          <a:lstStyle/>
          <a:p>
            <a:pPr algn="ctr"/>
            <a:r>
              <a:rPr lang="en-US" sz="3600" dirty="0" smtClean="0">
                <a:solidFill>
                  <a:srgbClr val="0B7436"/>
                </a:solidFill>
              </a:rPr>
              <a:t>A Continuum of Approaches to STEM Curriculum</a:t>
            </a:r>
            <a:endParaRPr lang="en-US" sz="3600" dirty="0">
              <a:solidFill>
                <a:srgbClr val="0B7436"/>
              </a:solidFill>
            </a:endParaRPr>
          </a:p>
        </p:txBody>
      </p:sp>
      <p:pic>
        <p:nvPicPr>
          <p:cNvPr id="7" name="Picture 6" descr="Screen shot 2012-09-06 at 2.34.0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816461"/>
            <a:ext cx="9144000" cy="2881923"/>
          </a:xfrm>
          <a:prstGeom prst="rect">
            <a:avLst/>
          </a:prstGeom>
        </p:spPr>
      </p:pic>
    </p:spTree>
    <p:extLst>
      <p:ext uri="{BB962C8B-B14F-4D97-AF65-F5344CB8AC3E}">
        <p14:creationId xmlns:p14="http://schemas.microsoft.com/office/powerpoint/2010/main" val="639662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5372100" y="1692529"/>
            <a:ext cx="2870200" cy="3472942"/>
          </a:xfrm>
          <a:prstGeom prst="rect">
            <a:avLst/>
          </a:prstGeom>
        </p:spPr>
      </p:pic>
      <p:sp>
        <p:nvSpPr>
          <p:cNvPr id="6" name="TextBox 5"/>
          <p:cNvSpPr txBox="1"/>
          <p:nvPr/>
        </p:nvSpPr>
        <p:spPr>
          <a:xfrm>
            <a:off x="2159000" y="1969869"/>
            <a:ext cx="2844800" cy="2831544"/>
          </a:xfrm>
          <a:prstGeom prst="rect">
            <a:avLst/>
          </a:prstGeom>
          <a:noFill/>
        </p:spPr>
        <p:txBody>
          <a:bodyPr wrap="square" rtlCol="0">
            <a:spAutoFit/>
          </a:bodyPr>
          <a:lstStyle/>
          <a:p>
            <a:r>
              <a:rPr lang="en-US" sz="2800" dirty="0" smtClean="0">
                <a:solidFill>
                  <a:srgbClr val="1F1D1F"/>
                </a:solidFill>
              </a:rPr>
              <a:t>A Framework for K-12 Science Education</a:t>
            </a:r>
          </a:p>
          <a:p>
            <a:endParaRPr lang="en-US" sz="2800" dirty="0" smtClean="0">
              <a:solidFill>
                <a:srgbClr val="1F1D1F"/>
              </a:solidFill>
            </a:endParaRPr>
          </a:p>
          <a:p>
            <a:r>
              <a:rPr lang="en-US" sz="2400" i="1" dirty="0" smtClean="0">
                <a:solidFill>
                  <a:srgbClr val="1F1D1F"/>
                </a:solidFill>
              </a:rPr>
              <a:t>(National Research Council, 2011)</a:t>
            </a:r>
          </a:p>
          <a:p>
            <a:endParaRPr lang="en-US" dirty="0"/>
          </a:p>
        </p:txBody>
      </p:sp>
      <p:sp>
        <p:nvSpPr>
          <p:cNvPr id="8" name="Title 4"/>
          <p:cNvSpPr>
            <a:spLocks noGrp="1"/>
          </p:cNvSpPr>
          <p:nvPr>
            <p:ph type="ctrTitle"/>
          </p:nvPr>
        </p:nvSpPr>
        <p:spPr>
          <a:xfrm>
            <a:off x="1930400" y="0"/>
            <a:ext cx="6527800" cy="1595774"/>
          </a:xfrm>
        </p:spPr>
        <p:txBody>
          <a:bodyPr>
            <a:normAutofit fontScale="90000"/>
          </a:bodyPr>
          <a:lstStyle/>
          <a:p>
            <a:r>
              <a:rPr lang="en-US" sz="3600" dirty="0" smtClean="0"/>
              <a:t>Guidance for developing effective STEM approaches:</a:t>
            </a:r>
            <a:r>
              <a:rPr lang="en-US" dirty="0" smtClean="0"/>
              <a:t/>
            </a:r>
            <a:br>
              <a:rPr lang="en-US" dirty="0" smtClean="0"/>
            </a:br>
            <a:endParaRPr lang="en-US" dirty="0"/>
          </a:p>
        </p:txBody>
      </p:sp>
    </p:spTree>
    <p:extLst>
      <p:ext uri="{BB962C8B-B14F-4D97-AF65-F5344CB8AC3E}">
        <p14:creationId xmlns:p14="http://schemas.microsoft.com/office/powerpoint/2010/main" val="639662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ctrTitle"/>
          </p:nvPr>
        </p:nvSpPr>
        <p:spPr>
          <a:xfrm>
            <a:off x="1930400" y="0"/>
            <a:ext cx="6527800" cy="1595774"/>
          </a:xfrm>
        </p:spPr>
        <p:txBody>
          <a:bodyPr>
            <a:normAutofit fontScale="90000"/>
          </a:bodyPr>
          <a:lstStyle/>
          <a:p>
            <a:r>
              <a:rPr lang="en-US" sz="3600" dirty="0" smtClean="0"/>
              <a:t>Guidance for developing effective STEM approaches</a:t>
            </a:r>
            <a:r>
              <a:rPr lang="en-US" dirty="0" smtClean="0"/>
              <a:t/>
            </a:r>
            <a:br>
              <a:rPr lang="en-US" dirty="0" smtClean="0"/>
            </a:br>
            <a:endParaRPr lang="en-US" dirty="0"/>
          </a:p>
        </p:txBody>
      </p:sp>
      <p:sp>
        <p:nvSpPr>
          <p:cNvPr id="6" name="Subtitle 5"/>
          <p:cNvSpPr>
            <a:spLocks noGrp="1"/>
          </p:cNvSpPr>
          <p:nvPr>
            <p:ph type="subTitle" idx="1"/>
          </p:nvPr>
        </p:nvSpPr>
        <p:spPr>
          <a:xfrm>
            <a:off x="2057400" y="1692402"/>
            <a:ext cx="3606800" cy="4546600"/>
          </a:xfrm>
        </p:spPr>
        <p:txBody>
          <a:bodyPr>
            <a:normAutofit/>
          </a:bodyPr>
          <a:lstStyle/>
          <a:p>
            <a:r>
              <a:rPr lang="en-US" sz="2400" i="1" dirty="0" smtClean="0">
                <a:solidFill>
                  <a:srgbClr val="1F1D1F"/>
                </a:solidFill>
              </a:rPr>
              <a:t>Successful K–12 STEM Education: Identifying Effective Approaches in Science,</a:t>
            </a:r>
          </a:p>
          <a:p>
            <a:r>
              <a:rPr lang="en-US" sz="2400" i="1" dirty="0" smtClean="0">
                <a:solidFill>
                  <a:srgbClr val="1F1D1F"/>
                </a:solidFill>
              </a:rPr>
              <a:t>Technology, Engineering, and Mathematics </a:t>
            </a:r>
          </a:p>
          <a:p>
            <a:endParaRPr lang="en-US" sz="2400" i="1" dirty="0" smtClean="0">
              <a:solidFill>
                <a:srgbClr val="1F1D1F"/>
              </a:solidFill>
            </a:endParaRPr>
          </a:p>
          <a:p>
            <a:r>
              <a:rPr lang="en-US" i="1" dirty="0" smtClean="0">
                <a:solidFill>
                  <a:srgbClr val="1F1D1F"/>
                </a:solidFill>
              </a:rPr>
              <a:t>(National Research Council, 2011)</a:t>
            </a:r>
          </a:p>
          <a:p>
            <a:endParaRPr lang="en-US" dirty="0"/>
          </a:p>
        </p:txBody>
      </p:sp>
      <p:pic>
        <p:nvPicPr>
          <p:cNvPr id="4" name="Picture 3"/>
          <p:cNvPicPr>
            <a:picLocks noChangeAspect="1"/>
          </p:cNvPicPr>
          <p:nvPr/>
        </p:nvPicPr>
        <p:blipFill>
          <a:blip r:embed="rId3"/>
          <a:stretch>
            <a:fillRect/>
          </a:stretch>
        </p:blipFill>
        <p:spPr>
          <a:xfrm>
            <a:off x="6146800" y="1692402"/>
            <a:ext cx="2692400" cy="3473196"/>
          </a:xfrm>
          <a:prstGeom prst="rect">
            <a:avLst/>
          </a:prstGeom>
        </p:spPr>
      </p:pic>
    </p:spTree>
    <p:extLst>
      <p:ext uri="{BB962C8B-B14F-4D97-AF65-F5344CB8AC3E}">
        <p14:creationId xmlns:p14="http://schemas.microsoft.com/office/powerpoint/2010/main" val="639662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2063601" y="653386"/>
            <a:ext cx="5984187" cy="5016757"/>
          </a:xfrm>
          <a:prstGeom prst="rect">
            <a:avLst/>
          </a:prstGeom>
        </p:spPr>
        <p:txBody>
          <a:bodyPr wrap="square">
            <a:spAutoFit/>
          </a:bodyPr>
          <a:lstStyle/>
          <a:p>
            <a:pPr algn="ctr"/>
            <a:r>
              <a:rPr lang="en-US" sz="3200" dirty="0" smtClean="0">
                <a:solidFill>
                  <a:srgbClr val="0B7436"/>
                </a:solidFill>
              </a:rPr>
              <a:t>STEM approaches and alignment with State Standards movement  </a:t>
            </a:r>
          </a:p>
          <a:p>
            <a:pPr algn="ctr"/>
            <a:endParaRPr lang="en-US" sz="3200" dirty="0" smtClean="0">
              <a:solidFill>
                <a:srgbClr val="0B7436"/>
              </a:solidFill>
            </a:endParaRPr>
          </a:p>
          <a:p>
            <a:pPr marL="406400" indent="-406400">
              <a:buFont typeface="Arial"/>
              <a:buChar char="•"/>
            </a:pPr>
            <a:r>
              <a:rPr lang="en-US" sz="3200" dirty="0" smtClean="0">
                <a:solidFill>
                  <a:srgbClr val="1F1D1F"/>
                </a:solidFill>
              </a:rPr>
              <a:t>Common Core State Standards </a:t>
            </a:r>
          </a:p>
          <a:p>
            <a:pPr marL="406400" indent="-406400">
              <a:buFont typeface="Arial"/>
              <a:buChar char="•"/>
            </a:pPr>
            <a:r>
              <a:rPr lang="en-US" sz="3200" dirty="0" smtClean="0">
                <a:solidFill>
                  <a:srgbClr val="1F1D1F"/>
                </a:solidFill>
              </a:rPr>
              <a:t>Next Generation Science Standards</a:t>
            </a:r>
          </a:p>
          <a:p>
            <a:pPr marL="406400" indent="-406400">
              <a:buFont typeface="Arial"/>
              <a:buChar char="•"/>
            </a:pPr>
            <a:r>
              <a:rPr lang="en-US" sz="3200" dirty="0" smtClean="0">
                <a:solidFill>
                  <a:srgbClr val="1F1D1F"/>
                </a:solidFill>
              </a:rPr>
              <a:t>Framework for 21</a:t>
            </a:r>
            <a:r>
              <a:rPr lang="en-US" sz="3200" baseline="30000" dirty="0" smtClean="0">
                <a:solidFill>
                  <a:srgbClr val="1F1D1F"/>
                </a:solidFill>
              </a:rPr>
              <a:t>st</a:t>
            </a:r>
            <a:r>
              <a:rPr lang="en-US" sz="3200" dirty="0" smtClean="0">
                <a:solidFill>
                  <a:srgbClr val="1F1D1F"/>
                </a:solidFill>
              </a:rPr>
              <a:t> Century Learning</a:t>
            </a:r>
            <a:endParaRPr lang="en-US" sz="3200" dirty="0">
              <a:solidFill>
                <a:srgbClr val="1F1D1F"/>
              </a:solidFill>
            </a:endParaRPr>
          </a:p>
        </p:txBody>
      </p:sp>
      <p:sp>
        <p:nvSpPr>
          <p:cNvPr id="2" name="TextBox 1"/>
          <p:cNvSpPr txBox="1"/>
          <p:nvPr/>
        </p:nvSpPr>
        <p:spPr>
          <a:xfrm>
            <a:off x="641684" y="1537368"/>
            <a:ext cx="7406105" cy="646331"/>
          </a:xfrm>
          <a:prstGeom prst="rect">
            <a:avLst/>
          </a:prstGeom>
          <a:noFill/>
        </p:spPr>
        <p:txBody>
          <a:bodyPr wrap="square" rtlCol="0">
            <a:spAutoFit/>
          </a:bodyPr>
          <a:lstStyle/>
          <a:p>
            <a:endParaRPr lang="en-US" dirty="0" smtClean="0"/>
          </a:p>
          <a:p>
            <a:endParaRPr lang="en-US" dirty="0"/>
          </a:p>
        </p:txBody>
      </p:sp>
    </p:spTree>
    <p:extLst>
      <p:ext uri="{BB962C8B-B14F-4D97-AF65-F5344CB8AC3E}">
        <p14:creationId xmlns:p14="http://schemas.microsoft.com/office/powerpoint/2010/main" val="639662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ctrTitle"/>
          </p:nvPr>
        </p:nvSpPr>
        <p:spPr>
          <a:xfrm>
            <a:off x="2209800" y="660400"/>
            <a:ext cx="5943600" cy="2286000"/>
          </a:xfrm>
        </p:spPr>
        <p:txBody>
          <a:bodyPr>
            <a:normAutofit/>
          </a:bodyPr>
          <a:lstStyle/>
          <a:p>
            <a:r>
              <a:rPr lang="en-US" sz="3556" dirty="0" smtClean="0"/>
              <a:t>Acknowledging potential barriers to implementing effective STEM Initiatives</a:t>
            </a:r>
            <a:r>
              <a:rPr lang="en-US" dirty="0" smtClean="0"/>
              <a:t/>
            </a:r>
            <a:br>
              <a:rPr lang="en-US" dirty="0" smtClean="0"/>
            </a:br>
            <a:endParaRPr lang="en-US" dirty="0"/>
          </a:p>
        </p:txBody>
      </p:sp>
      <p:sp>
        <p:nvSpPr>
          <p:cNvPr id="6" name="Subtitle 5"/>
          <p:cNvSpPr>
            <a:spLocks noGrp="1"/>
          </p:cNvSpPr>
          <p:nvPr>
            <p:ph type="subTitle" idx="1"/>
          </p:nvPr>
        </p:nvSpPr>
        <p:spPr>
          <a:xfrm>
            <a:off x="2209800" y="3429000"/>
            <a:ext cx="5562600" cy="2209800"/>
          </a:xfrm>
        </p:spPr>
        <p:txBody>
          <a:bodyPr>
            <a:normAutofit/>
          </a:bodyPr>
          <a:lstStyle/>
          <a:p>
            <a:pPr algn="l"/>
            <a:r>
              <a:rPr lang="en-US" sz="2800" dirty="0" smtClean="0">
                <a:solidFill>
                  <a:srgbClr val="1F1D1F"/>
                </a:solidFill>
              </a:rPr>
              <a:t>What are  some factors influencing the success of STEM programs?</a:t>
            </a:r>
            <a:endParaRPr lang="en-US" sz="2800" dirty="0">
              <a:solidFill>
                <a:srgbClr val="1F1D1F"/>
              </a:solidFill>
            </a:endParaRPr>
          </a:p>
        </p:txBody>
      </p:sp>
    </p:spTree>
    <p:extLst>
      <p:ext uri="{BB962C8B-B14F-4D97-AF65-F5344CB8AC3E}">
        <p14:creationId xmlns:p14="http://schemas.microsoft.com/office/powerpoint/2010/main" val="639662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100385" y="241893"/>
            <a:ext cx="6586415" cy="1141302"/>
          </a:xfrm>
        </p:spPr>
        <p:txBody>
          <a:bodyPr>
            <a:normAutofit/>
          </a:bodyPr>
          <a:lstStyle/>
          <a:p>
            <a:r>
              <a:rPr lang="en-US" sz="3600" dirty="0" smtClean="0"/>
              <a:t>Critical Questions to Consider</a:t>
            </a:r>
            <a:endParaRPr lang="en-US" sz="3600" dirty="0"/>
          </a:p>
        </p:txBody>
      </p:sp>
      <p:sp>
        <p:nvSpPr>
          <p:cNvPr id="3" name="Content Placeholder 2"/>
          <p:cNvSpPr>
            <a:spLocks noGrp="1"/>
          </p:cNvSpPr>
          <p:nvPr>
            <p:ph idx="1"/>
          </p:nvPr>
        </p:nvSpPr>
        <p:spPr>
          <a:xfrm>
            <a:off x="2100385" y="1383195"/>
            <a:ext cx="6586415" cy="4025778"/>
          </a:xfrm>
        </p:spPr>
        <p:txBody>
          <a:bodyPr>
            <a:normAutofit lnSpcReduction="10000"/>
          </a:bodyPr>
          <a:lstStyle/>
          <a:p>
            <a:r>
              <a:rPr lang="en-US" sz="2800" dirty="0" smtClean="0"/>
              <a:t>What are the goals of the STEM education program?</a:t>
            </a:r>
          </a:p>
          <a:p>
            <a:r>
              <a:rPr lang="en-US" sz="2800" dirty="0" smtClean="0"/>
              <a:t>Which methods and approaches to STEM are the most effective for these particular goals?</a:t>
            </a:r>
          </a:p>
          <a:p>
            <a:r>
              <a:rPr lang="en-US" sz="2800" dirty="0" smtClean="0"/>
              <a:t>How can </a:t>
            </a:r>
            <a:r>
              <a:rPr lang="en-US" sz="2800" dirty="0"/>
              <a:t>schools and districts make strategic decisions about </a:t>
            </a:r>
            <a:r>
              <a:rPr lang="en-US" sz="2800" dirty="0" smtClean="0"/>
              <a:t>designing STEM </a:t>
            </a:r>
            <a:r>
              <a:rPr lang="en-US" sz="2800" dirty="0"/>
              <a:t>education </a:t>
            </a:r>
            <a:r>
              <a:rPr lang="en-US" sz="2800" dirty="0" smtClean="0"/>
              <a:t>programs </a:t>
            </a:r>
            <a:r>
              <a:rPr lang="en-US" sz="2800" dirty="0"/>
              <a:t>while </a:t>
            </a:r>
            <a:r>
              <a:rPr lang="en-US" sz="2800" dirty="0" smtClean="0"/>
              <a:t>considering various approaches?</a:t>
            </a:r>
          </a:p>
          <a:p>
            <a:endParaRPr lang="en-US" dirty="0"/>
          </a:p>
        </p:txBody>
      </p:sp>
    </p:spTree>
    <p:extLst>
      <p:ext uri="{BB962C8B-B14F-4D97-AF65-F5344CB8AC3E}">
        <p14:creationId xmlns:p14="http://schemas.microsoft.com/office/powerpoint/2010/main" val="1449041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Screen shot 2012-09-06 at 3.10.37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4633" y="939801"/>
            <a:ext cx="5500738" cy="5733628"/>
          </a:xfrm>
          <a:prstGeom prst="rect">
            <a:avLst/>
          </a:prstGeom>
        </p:spPr>
      </p:pic>
      <p:sp>
        <p:nvSpPr>
          <p:cNvPr id="5" name="Title 4"/>
          <p:cNvSpPr>
            <a:spLocks noGrp="1"/>
          </p:cNvSpPr>
          <p:nvPr>
            <p:ph type="ctrTitle"/>
          </p:nvPr>
        </p:nvSpPr>
        <p:spPr>
          <a:xfrm>
            <a:off x="2260600" y="40323"/>
            <a:ext cx="6197600" cy="899478"/>
          </a:xfrm>
        </p:spPr>
        <p:txBody>
          <a:bodyPr/>
          <a:lstStyle/>
          <a:p>
            <a:r>
              <a:rPr lang="en-US" dirty="0" smtClean="0"/>
              <a:t>Offer some Additional questions:</a:t>
            </a:r>
            <a:endParaRPr lang="en-US" dirty="0"/>
          </a:p>
        </p:txBody>
      </p:sp>
    </p:spTree>
    <p:extLst>
      <p:ext uri="{BB962C8B-B14F-4D97-AF65-F5344CB8AC3E}">
        <p14:creationId xmlns:p14="http://schemas.microsoft.com/office/powerpoint/2010/main" val="639662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1" y="1524000"/>
            <a:ext cx="8305799" cy="4678363"/>
          </a:xfrm>
        </p:spPr>
        <p:txBody>
          <a:bodyPr>
            <a:noAutofit/>
          </a:bodyPr>
          <a:lstStyle/>
          <a:p>
            <a:pPr marL="0" indent="0">
              <a:lnSpc>
                <a:spcPct val="90000"/>
              </a:lnSpc>
              <a:buNone/>
            </a:pPr>
            <a:r>
              <a:rPr lang="en-US" sz="1800" dirty="0" smtClean="0">
                <a:latin typeface="+mn-lt"/>
              </a:rPr>
              <a:t>The Center on Instruction is operated by RMC Research Corporation in partnership with the Florida Center for Reading Research at Florida State University; Instructional Research Group; Lawrence Hall of Science at the University of California-Berkeley; the Texas Institute for Measurement, Evaluation, and Statistics at the University of Houston; and The Meadows Center for Preventing Educational Risk at the University of Texas at Austin.</a:t>
            </a:r>
            <a:br>
              <a:rPr lang="en-US" sz="1800" dirty="0" smtClean="0">
                <a:latin typeface="+mn-lt"/>
              </a:rPr>
            </a:br>
            <a:r>
              <a:rPr lang="en-US" sz="1800" dirty="0" smtClean="0">
                <a:latin typeface="+mn-lt"/>
              </a:rPr>
              <a:t/>
            </a:r>
            <a:br>
              <a:rPr lang="en-US" sz="1800" dirty="0" smtClean="0">
                <a:latin typeface="+mn-lt"/>
              </a:rPr>
            </a:br>
            <a:r>
              <a:rPr lang="en-US" sz="1800" dirty="0" smtClean="0">
                <a:latin typeface="+mn-lt"/>
              </a:rPr>
              <a:t>The contents of this PowerPoint were developed under cooperative agreement S283B050034 with the U.S. Department of Education. However, these contents do not necessarily represent the policy of the Department of Education, and you should not assume endorsement by the Federal Government.</a:t>
            </a:r>
            <a:br>
              <a:rPr lang="en-US" sz="1800" dirty="0" smtClean="0">
                <a:latin typeface="+mn-lt"/>
              </a:rPr>
            </a:br>
            <a:r>
              <a:rPr lang="en-US" sz="1800" dirty="0" smtClean="0">
                <a:latin typeface="+mn-lt"/>
              </a:rPr>
              <a:t/>
            </a:r>
            <a:br>
              <a:rPr lang="en-US" sz="1800" dirty="0" smtClean="0">
                <a:latin typeface="+mn-lt"/>
              </a:rPr>
            </a:br>
            <a:r>
              <a:rPr lang="en-US" sz="1800" dirty="0" smtClean="0">
                <a:latin typeface="+mn-lt"/>
              </a:rPr>
              <a:t>The Center on Instruction requests that no changes be made to the content or appearance of this product.</a:t>
            </a:r>
            <a:br>
              <a:rPr lang="en-US" sz="1800" dirty="0" smtClean="0">
                <a:latin typeface="+mn-lt"/>
              </a:rPr>
            </a:br>
            <a:r>
              <a:rPr lang="en-US" sz="1800" dirty="0" smtClean="0">
                <a:latin typeface="+mn-lt"/>
              </a:rPr>
              <a:t/>
            </a:r>
            <a:br>
              <a:rPr lang="en-US" sz="1800" dirty="0" smtClean="0">
                <a:latin typeface="+mn-lt"/>
              </a:rPr>
            </a:br>
            <a:r>
              <a:rPr lang="en-US" sz="1800" dirty="0" smtClean="0">
                <a:latin typeface="+mn-lt"/>
              </a:rPr>
              <a:t>To download a copy of this PowerPoint presentation, visit </a:t>
            </a:r>
            <a:r>
              <a:rPr lang="en-US" sz="1800" dirty="0" smtClean="0">
                <a:latin typeface="+mn-lt"/>
                <a:hlinkClick r:id="rId3"/>
              </a:rPr>
              <a:t>www.centeroninstruction.org</a:t>
            </a:r>
            <a:r>
              <a:rPr lang="en-US" sz="1800" dirty="0" smtClean="0">
                <a:latin typeface="+mn-lt"/>
              </a:rPr>
              <a:t>.</a:t>
            </a:r>
          </a:p>
          <a:p>
            <a:pPr marL="0" indent="0">
              <a:lnSpc>
                <a:spcPct val="90000"/>
              </a:lnSpc>
              <a:buNone/>
            </a:pPr>
            <a:endParaRPr lang="en-US" sz="1800" dirty="0" smtClean="0">
              <a:latin typeface="+mn-lt"/>
            </a:endParaRPr>
          </a:p>
          <a:p>
            <a:pPr marL="0" indent="0">
              <a:lnSpc>
                <a:spcPct val="90000"/>
              </a:lnSpc>
              <a:buNone/>
            </a:pPr>
            <a:r>
              <a:rPr lang="en-US" sz="1800" dirty="0" smtClean="0">
                <a:latin typeface="+mn-lt"/>
              </a:rPr>
              <a:t>2012</a:t>
            </a:r>
            <a:endParaRPr lang="en-US" sz="1800" dirty="0">
              <a:latin typeface="+mn-lt"/>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50945" y="182881"/>
            <a:ext cx="1565910" cy="1217295"/>
          </a:xfrm>
          <a:prstGeom prst="rect">
            <a:avLst/>
          </a:prstGeom>
        </p:spPr>
      </p:pic>
    </p:spTree>
    <p:extLst>
      <p:ext uri="{BB962C8B-B14F-4D97-AF65-F5344CB8AC3E}">
        <p14:creationId xmlns:p14="http://schemas.microsoft.com/office/powerpoint/2010/main" val="37268432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268025" y="426720"/>
            <a:ext cx="6586415" cy="5212080"/>
          </a:xfrm>
        </p:spPr>
        <p:txBody>
          <a:bodyPr>
            <a:normAutofit/>
          </a:bodyPr>
          <a:lstStyle/>
          <a:p>
            <a:r>
              <a:rPr lang="en-US" sz="3600" dirty="0" smtClean="0"/>
              <a:t>       Questions /Comments?</a:t>
            </a:r>
            <a:br>
              <a:rPr lang="en-US" sz="3600" dirty="0" smtClean="0"/>
            </a:br>
            <a:r>
              <a:rPr lang="en-US" sz="3600" dirty="0" smtClean="0"/>
              <a:t/>
            </a:r>
            <a:br>
              <a:rPr lang="en-US" sz="3600" dirty="0" smtClean="0"/>
            </a:br>
            <a:r>
              <a:rPr lang="en-US" sz="2400" dirty="0">
                <a:solidFill>
                  <a:schemeClr val="tx1"/>
                </a:solidFill>
              </a:rPr>
              <a:t>You can raise your hand and ask a question verbally </a:t>
            </a:r>
            <a:r>
              <a:rPr lang="en-US" sz="2400" dirty="0" smtClean="0">
                <a:solidFill>
                  <a:schemeClr val="tx1"/>
                </a:solidFill>
              </a:rPr>
              <a:t>or type </a:t>
            </a:r>
            <a:r>
              <a:rPr lang="en-US" sz="2400" dirty="0">
                <a:solidFill>
                  <a:schemeClr val="tx1"/>
                </a:solidFill>
              </a:rPr>
              <a:t>your questions in the Chat Box</a:t>
            </a:r>
            <a:br>
              <a:rPr lang="en-US" sz="2400" dirty="0">
                <a:solidFill>
                  <a:schemeClr val="tx1"/>
                </a:solidFill>
              </a:rPr>
            </a:br>
            <a:r>
              <a:rPr lang="en-US" sz="2400" dirty="0">
                <a:solidFill>
                  <a:schemeClr val="tx1"/>
                </a:solidFill>
              </a:rPr>
              <a:t/>
            </a:r>
            <a:br>
              <a:rPr lang="en-US" sz="2400" dirty="0">
                <a:solidFill>
                  <a:schemeClr val="tx1"/>
                </a:solidFill>
              </a:rPr>
            </a:br>
            <a:r>
              <a:rPr lang="en-US" sz="2400" dirty="0"/>
              <a:t>Thank you for your time today! </a:t>
            </a:r>
            <a:r>
              <a:rPr lang="en-US" sz="4400" dirty="0"/>
              <a:t/>
            </a:r>
            <a:br>
              <a:rPr lang="en-US" sz="4400" dirty="0"/>
            </a:br>
            <a:r>
              <a:rPr lang="en-US" sz="2200" dirty="0"/>
              <a:t/>
            </a:r>
            <a:br>
              <a:rPr lang="en-US" sz="2200" dirty="0"/>
            </a:br>
            <a:r>
              <a:rPr lang="en-US" sz="2200" dirty="0"/>
              <a:t>Please take our survey at </a:t>
            </a:r>
            <a:br>
              <a:rPr lang="en-US" sz="2200" dirty="0"/>
            </a:br>
            <a:r>
              <a:rPr lang="en-US" sz="2400" u="sng" dirty="0">
                <a:hlinkClick r:id="rId3"/>
              </a:rPr>
              <a:t>https://www.surveymonkey.com/s/X2H29N7</a:t>
            </a:r>
            <a:r>
              <a:rPr lang="en-US" sz="2400" dirty="0"/>
              <a:t/>
            </a:r>
            <a:br>
              <a:rPr lang="en-US" sz="2400" dirty="0"/>
            </a:br>
            <a:r>
              <a:rPr lang="en-US" sz="2200" u="sng" dirty="0"/>
              <a:t/>
            </a:r>
            <a:br>
              <a:rPr lang="en-US" sz="2200" u="sng" dirty="0"/>
            </a:br>
            <a:r>
              <a:rPr lang="en-US" sz="2200" dirty="0"/>
              <a:t>This will only take about 5 minutes of your time, and it is important to us</a:t>
            </a:r>
            <a:r>
              <a:rPr lang="en-US" sz="2200" dirty="0">
                <a:solidFill>
                  <a:schemeClr val="tx1"/>
                </a:solidFill>
              </a:rPr>
              <a:t>. </a:t>
            </a:r>
            <a:r>
              <a:rPr lang="en-US" sz="2200" dirty="0" smtClean="0">
                <a:solidFill>
                  <a:schemeClr val="tx1"/>
                </a:solidFill>
              </a:rPr>
              <a:t>Click </a:t>
            </a:r>
            <a:r>
              <a:rPr lang="en-US" sz="2200" dirty="0">
                <a:solidFill>
                  <a:schemeClr val="tx1"/>
                </a:solidFill>
              </a:rPr>
              <a:t>on the link available now in the Chat Box from Ruth </a:t>
            </a:r>
            <a:r>
              <a:rPr lang="en-US" sz="2200" dirty="0" smtClean="0">
                <a:solidFill>
                  <a:schemeClr val="tx1"/>
                </a:solidFill>
              </a:rPr>
              <a:t>Dober.</a:t>
            </a:r>
            <a:endParaRPr lang="en-US" sz="220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29552" y="274638"/>
            <a:ext cx="7214448" cy="4998402"/>
          </a:xfrm>
        </p:spPr>
        <p:txBody>
          <a:bodyPr>
            <a:normAutofit/>
          </a:bodyPr>
          <a:lstStyle/>
          <a:p>
            <a:r>
              <a:rPr lang="en-US" sz="3600" b="1" dirty="0" smtClean="0"/>
              <a:t>STEM </a:t>
            </a:r>
            <a:br>
              <a:rPr lang="en-US" sz="3600" b="1" dirty="0" smtClean="0"/>
            </a:br>
            <a:r>
              <a:rPr lang="en-US" sz="3600" b="1" dirty="0" smtClean="0"/>
              <a:t>CATALYZING </a:t>
            </a:r>
            <a:r>
              <a:rPr lang="en-US" sz="3600" b="1" dirty="0"/>
              <a:t>CHANGE AMID THE </a:t>
            </a:r>
            <a:r>
              <a:rPr lang="en-US" sz="3600" b="1" dirty="0" smtClean="0"/>
              <a:t>CONFUSION</a:t>
            </a:r>
            <a:r>
              <a:rPr lang="en-US" b="1" dirty="0" smtClean="0"/>
              <a:t/>
            </a:r>
            <a:br>
              <a:rPr lang="en-US" b="1" dirty="0" smtClean="0"/>
            </a:br>
            <a:r>
              <a:rPr lang="en-US" sz="3111" b="1" dirty="0" smtClean="0"/>
              <a:t/>
            </a:r>
            <a:br>
              <a:rPr lang="en-US" sz="3111" b="1" dirty="0" smtClean="0"/>
            </a:br>
            <a:r>
              <a:rPr lang="en-US" sz="2400" i="1" dirty="0"/>
              <a:t>Lynn Barakos</a:t>
            </a:r>
            <a:br>
              <a:rPr lang="en-US" sz="2400" i="1" dirty="0"/>
            </a:br>
            <a:r>
              <a:rPr lang="en-US" sz="2400" i="1" dirty="0"/>
              <a:t>Vanessa Lujan</a:t>
            </a:r>
            <a:br>
              <a:rPr lang="en-US" sz="2400" i="1" dirty="0"/>
            </a:br>
            <a:r>
              <a:rPr lang="en-US" sz="2400" i="1" dirty="0"/>
              <a:t>Craig </a:t>
            </a:r>
            <a:r>
              <a:rPr lang="en-US" sz="2400" i="1" dirty="0" smtClean="0"/>
              <a:t>Strang</a:t>
            </a:r>
            <a:br>
              <a:rPr lang="en-US" sz="2400" i="1" dirty="0" smtClean="0"/>
            </a:br>
            <a:r>
              <a:rPr lang="en-US" sz="2400" i="1" dirty="0"/>
              <a:t/>
            </a:r>
            <a:br>
              <a:rPr lang="en-US" sz="2400" i="1" dirty="0"/>
            </a:br>
            <a:r>
              <a:rPr lang="en-US" sz="2400" i="1" dirty="0" smtClean="0"/>
              <a:t>from the Lawrence Hall of Science</a:t>
            </a:r>
            <a:br>
              <a:rPr lang="en-US" sz="2400" i="1" dirty="0" smtClean="0"/>
            </a:br>
            <a:r>
              <a:rPr lang="en-US" sz="2400" i="1" dirty="0" smtClean="0"/>
              <a:t>University of California at Berkeley</a:t>
            </a:r>
            <a:r>
              <a:rPr lang="en-US" sz="2400" i="1" dirty="0" smtClean="0"/>
              <a:t/>
            </a:r>
            <a:br>
              <a:rPr lang="en-US" sz="2400" i="1" dirty="0" smtClean="0"/>
            </a:br>
            <a:endParaRPr lang="en-US"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2296711" y="1120678"/>
            <a:ext cx="4988413" cy="6617197"/>
          </a:xfrm>
          <a:prstGeom prst="rect">
            <a:avLst/>
          </a:prstGeom>
        </p:spPr>
        <p:txBody>
          <a:bodyPr wrap="square">
            <a:spAutoFit/>
          </a:bodyPr>
          <a:lstStyle/>
          <a:p>
            <a:r>
              <a:rPr lang="en-US" sz="3200" dirty="0" smtClean="0"/>
              <a:t>Key factors that have led to the current  focus on STEM:</a:t>
            </a:r>
          </a:p>
          <a:p>
            <a:pPr lvl="1">
              <a:buFont typeface="Arial"/>
              <a:buChar char="•"/>
            </a:pPr>
            <a:r>
              <a:rPr lang="en-US" sz="2800" dirty="0" smtClean="0"/>
              <a:t> increasing economic pressures</a:t>
            </a:r>
          </a:p>
          <a:p>
            <a:pPr lvl="1">
              <a:buFont typeface="Arial"/>
              <a:buChar char="•"/>
            </a:pPr>
            <a:r>
              <a:rPr lang="en-US" sz="2800" dirty="0" smtClean="0"/>
              <a:t> competition in the global marketplace</a:t>
            </a:r>
          </a:p>
          <a:p>
            <a:pPr lvl="1">
              <a:buFont typeface="Arial"/>
              <a:buChar char="•"/>
            </a:pPr>
            <a:r>
              <a:rPr lang="en-US" sz="2800" dirty="0" smtClean="0"/>
              <a:t> recognition of the  importance of STEM for innovation and development</a:t>
            </a:r>
          </a:p>
          <a:p>
            <a:pPr>
              <a:buFont typeface="Arial"/>
              <a:buChar char="•"/>
            </a:pPr>
            <a:endParaRPr lang="en-US" sz="3200" dirty="0" smtClean="0"/>
          </a:p>
          <a:p>
            <a:pPr>
              <a:buFont typeface="Arial"/>
              <a:buChar char="•"/>
            </a:pPr>
            <a:endParaRPr lang="en-US" sz="3600" dirty="0" smtClean="0"/>
          </a:p>
          <a:p>
            <a:endParaRPr lang="en-US" sz="3600" dirty="0"/>
          </a:p>
        </p:txBody>
      </p:sp>
      <p:sp>
        <p:nvSpPr>
          <p:cNvPr id="6" name="Title 5"/>
          <p:cNvSpPr>
            <a:spLocks noGrp="1"/>
          </p:cNvSpPr>
          <p:nvPr>
            <p:ph type="ctrTitle"/>
          </p:nvPr>
        </p:nvSpPr>
        <p:spPr>
          <a:xfrm>
            <a:off x="2271498" y="0"/>
            <a:ext cx="6186702" cy="835323"/>
          </a:xfrm>
        </p:spPr>
        <p:txBody>
          <a:bodyPr>
            <a:normAutofit/>
          </a:bodyPr>
          <a:lstStyle/>
          <a:p>
            <a:r>
              <a:rPr lang="en-US" sz="4400" dirty="0" smtClean="0"/>
              <a:t>A Brief Overview…</a:t>
            </a:r>
            <a:endParaRPr lang="en-US" sz="4400" dirty="0"/>
          </a:p>
        </p:txBody>
      </p:sp>
      <p:pic>
        <p:nvPicPr>
          <p:cNvPr id="5" name="Picture 4"/>
          <p:cNvPicPr>
            <a:picLocks noChangeAspect="1"/>
          </p:cNvPicPr>
          <p:nvPr/>
        </p:nvPicPr>
        <p:blipFill>
          <a:blip r:embed="rId3"/>
          <a:stretch>
            <a:fillRect/>
          </a:stretch>
        </p:blipFill>
        <p:spPr>
          <a:xfrm>
            <a:off x="7285124" y="2620178"/>
            <a:ext cx="1808018" cy="2820508"/>
          </a:xfrm>
          <a:prstGeom prst="rect">
            <a:avLst/>
          </a:prstGeom>
        </p:spPr>
      </p:pic>
      <p:sp>
        <p:nvSpPr>
          <p:cNvPr id="7" name="Title 5"/>
          <p:cNvSpPr txBox="1">
            <a:spLocks/>
          </p:cNvSpPr>
          <p:nvPr/>
        </p:nvSpPr>
        <p:spPr>
          <a:xfrm>
            <a:off x="2225778" y="0"/>
            <a:ext cx="6186702" cy="835323"/>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i="0" kern="1200">
                <a:solidFill>
                  <a:schemeClr val="tx2"/>
                </a:solidFill>
                <a:latin typeface="Gotham-Medium"/>
                <a:ea typeface="+mj-ea"/>
                <a:cs typeface="Gotham-Medium"/>
              </a:defRPr>
            </a:lvl1pPr>
          </a:lstStyle>
          <a:p>
            <a:r>
              <a:rPr lang="en-US" sz="4400" smtClean="0"/>
              <a:t>A Brief Overview…</a:t>
            </a:r>
            <a:endParaRPr lang="en-US" sz="4400" dirty="0"/>
          </a:p>
        </p:txBody>
      </p:sp>
    </p:spTree>
    <p:extLst>
      <p:ext uri="{BB962C8B-B14F-4D97-AF65-F5344CB8AC3E}">
        <p14:creationId xmlns:p14="http://schemas.microsoft.com/office/powerpoint/2010/main" val="639662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100385" y="81024"/>
            <a:ext cx="6586415" cy="1141302"/>
          </a:xfrm>
        </p:spPr>
        <p:txBody>
          <a:bodyPr>
            <a:normAutofit/>
          </a:bodyPr>
          <a:lstStyle/>
          <a:p>
            <a:r>
              <a:rPr lang="en-US" sz="3600" dirty="0" smtClean="0"/>
              <a:t>Critical Questions to Consider</a:t>
            </a:r>
            <a:endParaRPr lang="en-US" sz="3600" dirty="0"/>
          </a:p>
        </p:txBody>
      </p:sp>
      <p:sp>
        <p:nvSpPr>
          <p:cNvPr id="3" name="Content Placeholder 2"/>
          <p:cNvSpPr>
            <a:spLocks noGrp="1"/>
          </p:cNvSpPr>
          <p:nvPr>
            <p:ph idx="1"/>
          </p:nvPr>
        </p:nvSpPr>
        <p:spPr>
          <a:xfrm>
            <a:off x="2100385" y="1280551"/>
            <a:ext cx="6586415" cy="4025778"/>
          </a:xfrm>
        </p:spPr>
        <p:txBody>
          <a:bodyPr>
            <a:normAutofit lnSpcReduction="10000"/>
          </a:bodyPr>
          <a:lstStyle/>
          <a:p>
            <a:r>
              <a:rPr lang="en-US" sz="2800" dirty="0" smtClean="0"/>
              <a:t>What are the goals of the STEM education program?</a:t>
            </a:r>
          </a:p>
          <a:p>
            <a:r>
              <a:rPr lang="en-US" sz="2800" dirty="0" smtClean="0"/>
              <a:t>Which methods and approaches to STEM are the most effective for these particular goals?</a:t>
            </a:r>
          </a:p>
          <a:p>
            <a:r>
              <a:rPr lang="en-US" sz="2800" dirty="0" smtClean="0"/>
              <a:t>How can </a:t>
            </a:r>
            <a:r>
              <a:rPr lang="en-US" sz="2800" dirty="0"/>
              <a:t>schools and districts make strategic decisions about </a:t>
            </a:r>
            <a:r>
              <a:rPr lang="en-US" sz="2800" dirty="0" smtClean="0"/>
              <a:t>designing STEM </a:t>
            </a:r>
            <a:r>
              <a:rPr lang="en-US" sz="2800" dirty="0"/>
              <a:t>education </a:t>
            </a:r>
            <a:r>
              <a:rPr lang="en-US" sz="2800" dirty="0" smtClean="0"/>
              <a:t>programs </a:t>
            </a:r>
            <a:r>
              <a:rPr lang="en-US" sz="2800" dirty="0"/>
              <a:t>while </a:t>
            </a:r>
            <a:r>
              <a:rPr lang="en-US" sz="2800" dirty="0" smtClean="0"/>
              <a:t>considering various approaches?</a:t>
            </a:r>
          </a:p>
          <a:p>
            <a:endParaRPr lang="en-US" dirty="0"/>
          </a:p>
        </p:txBody>
      </p:sp>
    </p:spTree>
    <p:extLst>
      <p:ext uri="{BB962C8B-B14F-4D97-AF65-F5344CB8AC3E}">
        <p14:creationId xmlns:p14="http://schemas.microsoft.com/office/powerpoint/2010/main" val="1449041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2147848" y="369849"/>
            <a:ext cx="6561192" cy="1938992"/>
          </a:xfrm>
          <a:prstGeom prst="rect">
            <a:avLst/>
          </a:prstGeom>
        </p:spPr>
        <p:txBody>
          <a:bodyPr wrap="square">
            <a:spAutoFit/>
          </a:bodyPr>
          <a:lstStyle/>
          <a:p>
            <a:pPr algn="ctr"/>
            <a:r>
              <a:rPr lang="en-US" sz="4000" dirty="0" smtClean="0">
                <a:solidFill>
                  <a:schemeClr val="accent1">
                    <a:lumMod val="75000"/>
                  </a:schemeClr>
                </a:solidFill>
              </a:rPr>
              <a:t>Two predominant goals for enhancing STEM instruction</a:t>
            </a:r>
            <a:r>
              <a:rPr lang="en-US" sz="900" dirty="0" smtClean="0">
                <a:solidFill>
                  <a:schemeClr val="accent1">
                    <a:lumMod val="75000"/>
                  </a:schemeClr>
                </a:solidFill>
              </a:rPr>
              <a:t>? </a:t>
            </a:r>
            <a:endParaRPr lang="en-US" dirty="0">
              <a:solidFill>
                <a:schemeClr val="accent1">
                  <a:lumMod val="75000"/>
                </a:schemeClr>
              </a:solidFill>
            </a:endParaRPr>
          </a:p>
        </p:txBody>
      </p:sp>
      <p:sp>
        <p:nvSpPr>
          <p:cNvPr id="7" name="Subtitle 6"/>
          <p:cNvSpPr>
            <a:spLocks noGrp="1"/>
          </p:cNvSpPr>
          <p:nvPr>
            <p:ph type="subTitle" idx="1"/>
          </p:nvPr>
        </p:nvSpPr>
        <p:spPr>
          <a:xfrm>
            <a:off x="2491780" y="2682240"/>
            <a:ext cx="5612957" cy="1752600"/>
          </a:xfrm>
        </p:spPr>
        <p:txBody>
          <a:bodyPr>
            <a:normAutofit fontScale="77500" lnSpcReduction="20000"/>
          </a:bodyPr>
          <a:lstStyle/>
          <a:p>
            <a:pPr marL="449263" indent="-449263" algn="l">
              <a:buFont typeface="Arial"/>
              <a:buChar char="•"/>
            </a:pPr>
            <a:r>
              <a:rPr lang="en-US" sz="4000" dirty="0" smtClean="0">
                <a:solidFill>
                  <a:srgbClr val="163E50"/>
                </a:solidFill>
              </a:rPr>
              <a:t>Preparing a 21</a:t>
            </a:r>
            <a:r>
              <a:rPr lang="en-US" sz="4000" baseline="30000" dirty="0" smtClean="0">
                <a:solidFill>
                  <a:srgbClr val="163E50"/>
                </a:solidFill>
              </a:rPr>
              <a:t>st</a:t>
            </a:r>
            <a:r>
              <a:rPr lang="en-US" sz="4000" dirty="0" smtClean="0">
                <a:solidFill>
                  <a:srgbClr val="163E50"/>
                </a:solidFill>
              </a:rPr>
              <a:t> century  workforce</a:t>
            </a:r>
          </a:p>
          <a:p>
            <a:pPr marL="449263" indent="-449263" algn="l">
              <a:buFont typeface="Arial"/>
              <a:buChar char="•"/>
            </a:pPr>
            <a:r>
              <a:rPr lang="en-US" sz="4000" dirty="0" smtClean="0">
                <a:solidFill>
                  <a:srgbClr val="163E50"/>
                </a:solidFill>
              </a:rPr>
              <a:t>Increasing STEM literacy of all citizens</a:t>
            </a:r>
            <a:endParaRPr lang="en-US" sz="4000" dirty="0">
              <a:solidFill>
                <a:srgbClr val="163E50"/>
              </a:solidFill>
            </a:endParaRPr>
          </a:p>
        </p:txBody>
      </p:sp>
    </p:spTree>
    <p:extLst>
      <p:ext uri="{BB962C8B-B14F-4D97-AF65-F5344CB8AC3E}">
        <p14:creationId xmlns:p14="http://schemas.microsoft.com/office/powerpoint/2010/main" val="29768759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ctrTitle"/>
          </p:nvPr>
        </p:nvSpPr>
        <p:spPr>
          <a:xfrm>
            <a:off x="2195882" y="660401"/>
            <a:ext cx="6262317" cy="1117599"/>
          </a:xfrm>
        </p:spPr>
        <p:txBody>
          <a:bodyPr>
            <a:normAutofit fontScale="90000"/>
          </a:bodyPr>
          <a:lstStyle/>
          <a:p>
            <a:r>
              <a:rPr lang="en-US" sz="4000" dirty="0" smtClean="0"/>
              <a:t>Various definitions and approaches to STEM</a:t>
            </a:r>
            <a:endParaRPr lang="en-US" sz="4000" dirty="0"/>
          </a:p>
        </p:txBody>
      </p:sp>
      <p:sp>
        <p:nvSpPr>
          <p:cNvPr id="7" name="Subtitle 6"/>
          <p:cNvSpPr>
            <a:spLocks noGrp="1"/>
          </p:cNvSpPr>
          <p:nvPr>
            <p:ph type="subTitle" idx="1"/>
          </p:nvPr>
        </p:nvSpPr>
        <p:spPr>
          <a:xfrm>
            <a:off x="2195882" y="2130425"/>
            <a:ext cx="6948118" cy="4324163"/>
          </a:xfrm>
        </p:spPr>
        <p:txBody>
          <a:bodyPr>
            <a:noAutofit/>
          </a:bodyPr>
          <a:lstStyle/>
          <a:p>
            <a:pPr marL="449263" indent="-449263" algn="l">
              <a:buFont typeface="Arial"/>
              <a:buChar char="•"/>
            </a:pPr>
            <a:r>
              <a:rPr lang="en-US" sz="3600" dirty="0" smtClean="0">
                <a:solidFill>
                  <a:schemeClr val="tx1">
                    <a:lumMod val="50000"/>
                  </a:schemeClr>
                </a:solidFill>
              </a:rPr>
              <a:t>an interdisciplinary approach to instruction</a:t>
            </a:r>
          </a:p>
          <a:p>
            <a:pPr marL="449263" indent="-449263" algn="l">
              <a:buFont typeface="Arial"/>
              <a:buChar char="•"/>
            </a:pPr>
            <a:r>
              <a:rPr lang="en-US" sz="3600" dirty="0" smtClean="0">
                <a:solidFill>
                  <a:schemeClr val="tx1">
                    <a:lumMod val="50000"/>
                  </a:schemeClr>
                </a:solidFill>
              </a:rPr>
              <a:t>focus on practical applications &amp; solving problems</a:t>
            </a:r>
          </a:p>
          <a:p>
            <a:pPr marL="449263" indent="-449263" algn="l">
              <a:buFont typeface="Arial"/>
              <a:buChar char="•"/>
            </a:pPr>
            <a:r>
              <a:rPr lang="en-US" sz="3600" dirty="0" smtClean="0">
                <a:solidFill>
                  <a:schemeClr val="tx1">
                    <a:lumMod val="50000"/>
                  </a:schemeClr>
                </a:solidFill>
              </a:rPr>
              <a:t>STEM as a “meta-discipline”</a:t>
            </a:r>
            <a:endParaRPr lang="en-US" sz="3600" dirty="0">
              <a:solidFill>
                <a:schemeClr val="tx1">
                  <a:lumMod val="50000"/>
                </a:schemeClr>
              </a:solidFill>
            </a:endParaRPr>
          </a:p>
        </p:txBody>
      </p:sp>
    </p:spTree>
    <p:extLst>
      <p:ext uri="{BB962C8B-B14F-4D97-AF65-F5344CB8AC3E}">
        <p14:creationId xmlns:p14="http://schemas.microsoft.com/office/powerpoint/2010/main" val="639662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2063600" y="660401"/>
            <a:ext cx="6394599" cy="503542"/>
          </a:xfrm>
        </p:spPr>
        <p:txBody>
          <a:bodyPr>
            <a:noAutofit/>
          </a:bodyPr>
          <a:lstStyle/>
          <a:p>
            <a:r>
              <a:rPr lang="en-US" sz="3600" dirty="0" smtClean="0"/>
              <a:t>Interdisciplinary Approach:</a:t>
            </a:r>
            <a:endParaRPr lang="en-US" sz="3600" dirty="0"/>
          </a:p>
        </p:txBody>
      </p:sp>
      <p:sp>
        <p:nvSpPr>
          <p:cNvPr id="3" name="Subtitle 2"/>
          <p:cNvSpPr>
            <a:spLocks noGrp="1"/>
          </p:cNvSpPr>
          <p:nvPr>
            <p:ph type="subTitle" idx="1"/>
          </p:nvPr>
        </p:nvSpPr>
        <p:spPr>
          <a:xfrm>
            <a:off x="2063600" y="1534287"/>
            <a:ext cx="6400800" cy="4761582"/>
          </a:xfrm>
        </p:spPr>
        <p:txBody>
          <a:bodyPr>
            <a:normAutofit fontScale="85000" lnSpcReduction="10000"/>
          </a:bodyPr>
          <a:lstStyle/>
          <a:p>
            <a:pPr algn="l"/>
            <a:r>
              <a:rPr lang="en-US" sz="3273" dirty="0" smtClean="0">
                <a:solidFill>
                  <a:schemeClr val="tx1">
                    <a:lumMod val="50000"/>
                  </a:schemeClr>
                </a:solidFill>
              </a:rPr>
              <a:t>“STEM refers to the areas of science, technology, engineering, and mathematics. STEM initiatives started as a way to promote education in these related areas so that students would be prepared to study STEM fields in college and pursue STEM-related careers. Schools with a strong emphasis on STEM education often integrate science, technology, engineering, and mathematics into the entire curriculum.”</a:t>
            </a:r>
            <a:r>
              <a:rPr lang="en-US" dirty="0" smtClean="0"/>
              <a: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2037144" y="0"/>
            <a:ext cx="6421056" cy="1470025"/>
          </a:xfrm>
        </p:spPr>
        <p:txBody>
          <a:bodyPr>
            <a:normAutofit/>
          </a:bodyPr>
          <a:lstStyle/>
          <a:p>
            <a:r>
              <a:rPr lang="en-US" sz="3600" dirty="0" smtClean="0"/>
              <a:t>Practical applications and problem solving:</a:t>
            </a:r>
            <a:endParaRPr lang="en-US" sz="3600" dirty="0"/>
          </a:p>
        </p:txBody>
      </p:sp>
      <p:sp>
        <p:nvSpPr>
          <p:cNvPr id="3" name="Subtitle 2"/>
          <p:cNvSpPr>
            <a:spLocks noGrp="1"/>
          </p:cNvSpPr>
          <p:nvPr>
            <p:ph type="subTitle" idx="1"/>
          </p:nvPr>
        </p:nvSpPr>
        <p:spPr>
          <a:xfrm>
            <a:off x="2057400" y="1878179"/>
            <a:ext cx="6400800" cy="4338329"/>
          </a:xfrm>
        </p:spPr>
        <p:txBody>
          <a:bodyPr>
            <a:normAutofit/>
          </a:bodyPr>
          <a:lstStyle/>
          <a:p>
            <a:pPr algn="l"/>
            <a:r>
              <a:rPr lang="en-US" sz="2800" dirty="0" smtClean="0">
                <a:solidFill>
                  <a:srgbClr val="1F1D1F"/>
                </a:solidFill>
              </a:rPr>
              <a:t>“STEM teaching and learning focuses on authentic content and problems, using hands-on, technological tools, equipment, and procedures in innovative ways to help solve human wants and needs.”</a:t>
            </a:r>
          </a:p>
          <a:p>
            <a:pPr algn="l"/>
            <a:endParaRPr lang="en-US" sz="2800" dirty="0" smtClean="0">
              <a:solidFill>
                <a:srgbClr val="1F1D1F"/>
              </a:solidFill>
            </a:endParaRPr>
          </a:p>
          <a:p>
            <a:pPr algn="l"/>
            <a:r>
              <a:rPr lang="en-US" sz="2400" i="1" dirty="0" smtClean="0">
                <a:solidFill>
                  <a:srgbClr val="1F1D1F"/>
                </a:solidFill>
              </a:rPr>
              <a:t>(Merrill, 2009)</a:t>
            </a:r>
            <a:endParaRPr lang="en-US" i="1" dirty="0">
              <a:solidFill>
                <a:srgbClr val="1F1D1F"/>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Hall">
  <a:themeElements>
    <a:clrScheme name="Hall">
      <a:dk1>
        <a:srgbClr val="3D3A3F"/>
      </a:dk1>
      <a:lt1>
        <a:sysClr val="window" lastClr="FFFFFF"/>
      </a:lt1>
      <a:dk2>
        <a:srgbClr val="1B6433"/>
      </a:dk2>
      <a:lt2>
        <a:srgbClr val="EEECE1"/>
      </a:lt2>
      <a:accent1>
        <a:srgbClr val="0E9A48"/>
      </a:accent1>
      <a:accent2>
        <a:srgbClr val="D9A632"/>
      </a:accent2>
      <a:accent3>
        <a:srgbClr val="657B88"/>
      </a:accent3>
      <a:accent4>
        <a:srgbClr val="D1E9D1"/>
      </a:accent4>
      <a:accent5>
        <a:srgbClr val="365DA2"/>
      </a:accent5>
      <a:accent6>
        <a:srgbClr val="F7ED4C"/>
      </a:accent6>
      <a:hlink>
        <a:srgbClr val="3E8DCC"/>
      </a:hlink>
      <a:folHlink>
        <a:srgbClr val="3E8DC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Hall.thmx</Template>
  <TotalTime>714</TotalTime>
  <Words>596</Words>
  <Application>Microsoft Office PowerPoint</Application>
  <PresentationFormat>On-screen Show (4:3)</PresentationFormat>
  <Paragraphs>82</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Hall</vt:lpstr>
      <vt:lpstr>Center on Instruction Webinar September 10, 2012  STEM: CATALYZING CHANGE  AMID THE CONFUSION  </vt:lpstr>
      <vt:lpstr>PowerPoint Presentation</vt:lpstr>
      <vt:lpstr>STEM  CATALYZING CHANGE AMID THE CONFUSION  Lynn Barakos Vanessa Lujan Craig Strang  from the Lawrence Hall of Science University of California at Berkeley </vt:lpstr>
      <vt:lpstr>A Brief Overview…</vt:lpstr>
      <vt:lpstr>Critical Questions to Consider</vt:lpstr>
      <vt:lpstr>PowerPoint Presentation</vt:lpstr>
      <vt:lpstr>Various definitions and approaches to STEM</vt:lpstr>
      <vt:lpstr>Interdisciplinary Approach:</vt:lpstr>
      <vt:lpstr>Practical applications and problem solving:</vt:lpstr>
      <vt:lpstr>STEM as a meta-discipline:</vt:lpstr>
      <vt:lpstr>PowerPoint Presentation</vt:lpstr>
      <vt:lpstr>PowerPoint Presentation</vt:lpstr>
      <vt:lpstr>PowerPoint Presentation</vt:lpstr>
      <vt:lpstr>Guidance for developing effective STEM approaches: </vt:lpstr>
      <vt:lpstr>Guidance for developing effective STEM approaches </vt:lpstr>
      <vt:lpstr>PowerPoint Presentation</vt:lpstr>
      <vt:lpstr>Acknowledging potential barriers to implementing effective STEM Initiatives </vt:lpstr>
      <vt:lpstr>Critical Questions to Consider</vt:lpstr>
      <vt:lpstr>Offer some Additional questions:</vt:lpstr>
      <vt:lpstr>       Questions /Comments?  You can raise your hand and ask a question verbally or type your questions in the Chat Box  Thank you for your time today!   Please take our survey at  https://www.surveymonkey.com/s/X2H29N7  This will only take about 5 minutes of your time, and it is important to us. Click on the link available now in the Chat Box from Ruth Dober.</vt:lpstr>
    </vt:vector>
  </TitlesOfParts>
  <Company>UC Berkeley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Vanessa Lujan</dc:creator>
  <cp:lastModifiedBy>Ruth Dober</cp:lastModifiedBy>
  <cp:revision>18</cp:revision>
  <dcterms:created xsi:type="dcterms:W3CDTF">2012-09-10T13:59:46Z</dcterms:created>
  <dcterms:modified xsi:type="dcterms:W3CDTF">2012-09-10T19:29:26Z</dcterms:modified>
</cp:coreProperties>
</file>