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xml" ContentType="application/vnd.openxmlformats-officedocument.presentationml.tags+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4.xml" ContentType="application/vnd.openxmlformats-officedocument.presentationml.tags+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38" r:id="rId2"/>
    <p:sldMasterId id="2147483764" r:id="rId3"/>
    <p:sldMasterId id="2147483790" r:id="rId4"/>
    <p:sldMasterId id="2147483816" r:id="rId5"/>
    <p:sldMasterId id="2147483842" r:id="rId6"/>
  </p:sldMasterIdLst>
  <p:notesMasterIdLst>
    <p:notesMasterId r:id="rId23"/>
  </p:notesMasterIdLst>
  <p:handoutMasterIdLst>
    <p:handoutMasterId r:id="rId24"/>
  </p:handoutMasterIdLst>
  <p:sldIdLst>
    <p:sldId id="257" r:id="rId7"/>
    <p:sldId id="295" r:id="rId8"/>
    <p:sldId id="303" r:id="rId9"/>
    <p:sldId id="302" r:id="rId10"/>
    <p:sldId id="305" r:id="rId11"/>
    <p:sldId id="276" r:id="rId12"/>
    <p:sldId id="299" r:id="rId13"/>
    <p:sldId id="313" r:id="rId14"/>
    <p:sldId id="306" r:id="rId15"/>
    <p:sldId id="317" r:id="rId16"/>
    <p:sldId id="320" r:id="rId17"/>
    <p:sldId id="321" r:id="rId18"/>
    <p:sldId id="301" r:id="rId19"/>
    <p:sldId id="319" r:id="rId20"/>
    <p:sldId id="281" r:id="rId21"/>
    <p:sldId id="283" r:id="rId22"/>
  </p:sldIdLst>
  <p:sldSz cx="9144000" cy="6858000" type="screen4x3"/>
  <p:notesSz cx="7077075" cy="9051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gela Penfold" initials="AP"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85"/>
    <a:srgbClr val="8E8EDA"/>
    <a:srgbClr val="72A1EE"/>
    <a:srgbClr val="FFFFCC"/>
    <a:srgbClr val="F9B9F6"/>
    <a:srgbClr val="F68EF1"/>
    <a:srgbClr val="FFFFFF"/>
    <a:srgbClr val="F484CC"/>
    <a:srgbClr val="C65D5A"/>
    <a:srgbClr val="3D3D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53" autoAdjust="0"/>
    <p:restoredTop sz="92976" autoAdjust="0"/>
  </p:normalViewPr>
  <p:slideViewPr>
    <p:cSldViewPr>
      <p:cViewPr varScale="1">
        <p:scale>
          <a:sx n="70" d="100"/>
          <a:sy n="70" d="100"/>
        </p:scale>
        <p:origin x="-810" y="-102"/>
      </p:cViewPr>
      <p:guideLst>
        <p:guide orient="horz" pos="2160"/>
        <p:guide pos="2880"/>
      </p:guideLst>
    </p:cSldViewPr>
  </p:slideViewPr>
  <p:notesTextViewPr>
    <p:cViewPr>
      <p:scale>
        <a:sx n="1" d="1"/>
        <a:sy n="1" d="1"/>
      </p:scale>
      <p:origin x="0" y="0"/>
    </p:cViewPr>
  </p:notesTextViewPr>
  <p:sorterViewPr>
    <p:cViewPr>
      <p:scale>
        <a:sx n="200" d="100"/>
        <a:sy n="200" d="100"/>
      </p:scale>
      <p:origin x="0" y="0"/>
    </p:cViewPr>
  </p:sorterViewPr>
  <p:notesViewPr>
    <p:cSldViewPr>
      <p:cViewPr>
        <p:scale>
          <a:sx n="100" d="100"/>
          <a:sy n="100" d="100"/>
        </p:scale>
        <p:origin x="-3344" y="-320"/>
      </p:cViewPr>
      <p:guideLst>
        <p:guide orient="horz" pos="2851"/>
        <p:guide pos="222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A2651C-5B4B-44B7-83FF-EF4F962CDD88}" type="doc">
      <dgm:prSet loTypeId="urn:microsoft.com/office/officeart/2005/8/layout/arrow5" loCatId="process" qsTypeId="urn:microsoft.com/office/officeart/2005/8/quickstyle/3d2" qsCatId="3D" csTypeId="urn:microsoft.com/office/officeart/2005/8/colors/accent1_2" csCatId="accent1" phldr="1"/>
      <dgm:spPr/>
      <dgm:t>
        <a:bodyPr/>
        <a:lstStyle/>
        <a:p>
          <a:endParaRPr lang="en-US"/>
        </a:p>
      </dgm:t>
    </dgm:pt>
    <dgm:pt modelId="{9B04D8B6-44CB-47C0-855E-55656974EAAC}">
      <dgm:prSet phldrT="[Text]"/>
      <dgm:spPr/>
      <dgm:t>
        <a:bodyPr/>
        <a:lstStyle/>
        <a:p>
          <a:r>
            <a:rPr lang="en-US" b="1" dirty="0" smtClean="0">
              <a:solidFill>
                <a:schemeClr val="tx1"/>
              </a:solidFill>
            </a:rPr>
            <a:t>Text Discussion</a:t>
          </a:r>
          <a:endParaRPr lang="en-US" b="1" dirty="0">
            <a:solidFill>
              <a:schemeClr val="tx1"/>
            </a:solidFill>
          </a:endParaRPr>
        </a:p>
      </dgm:t>
    </dgm:pt>
    <dgm:pt modelId="{A5074817-292D-49CC-B95E-16176A7B8DD2}" type="parTrans" cxnId="{03AB906B-BDF1-493F-A82E-09160AE2B5E6}">
      <dgm:prSet/>
      <dgm:spPr/>
      <dgm:t>
        <a:bodyPr/>
        <a:lstStyle/>
        <a:p>
          <a:endParaRPr lang="en-US"/>
        </a:p>
      </dgm:t>
    </dgm:pt>
    <dgm:pt modelId="{B1B93971-C9E2-4D77-B35F-B17749FA3543}" type="sibTrans" cxnId="{03AB906B-BDF1-493F-A82E-09160AE2B5E6}">
      <dgm:prSet/>
      <dgm:spPr/>
      <dgm:t>
        <a:bodyPr/>
        <a:lstStyle/>
        <a:p>
          <a:endParaRPr lang="en-US"/>
        </a:p>
      </dgm:t>
    </dgm:pt>
    <dgm:pt modelId="{FABE7CA9-D57D-4CC4-9595-64724F9DF22E}">
      <dgm:prSet phldrT="[Text]"/>
      <dgm:spPr/>
      <dgm:t>
        <a:bodyPr/>
        <a:lstStyle/>
        <a:p>
          <a:r>
            <a:rPr lang="en-US" b="1" dirty="0" smtClean="0">
              <a:solidFill>
                <a:schemeClr val="tx1"/>
              </a:solidFill>
            </a:rPr>
            <a:t>Cognitive Strategy Instruction</a:t>
          </a:r>
          <a:endParaRPr lang="en-US" b="1" dirty="0">
            <a:solidFill>
              <a:schemeClr val="tx1"/>
            </a:solidFill>
          </a:endParaRPr>
        </a:p>
      </dgm:t>
    </dgm:pt>
    <dgm:pt modelId="{FE02919A-6FDC-4E5F-BA59-AD9F8F06F591}" type="parTrans" cxnId="{3EA44AC0-24D3-49E5-92E2-E373897B0DA6}">
      <dgm:prSet/>
      <dgm:spPr/>
      <dgm:t>
        <a:bodyPr/>
        <a:lstStyle/>
        <a:p>
          <a:endParaRPr lang="en-US"/>
        </a:p>
      </dgm:t>
    </dgm:pt>
    <dgm:pt modelId="{8321A45D-C46B-4B65-BD14-C758B09409EF}" type="sibTrans" cxnId="{3EA44AC0-24D3-49E5-92E2-E373897B0DA6}">
      <dgm:prSet/>
      <dgm:spPr/>
      <dgm:t>
        <a:bodyPr/>
        <a:lstStyle/>
        <a:p>
          <a:endParaRPr lang="en-US"/>
        </a:p>
      </dgm:t>
    </dgm:pt>
    <dgm:pt modelId="{1A0F9274-58EE-4A93-B238-8C7627AB031D}" type="pres">
      <dgm:prSet presAssocID="{FEA2651C-5B4B-44B7-83FF-EF4F962CDD88}" presName="diagram" presStyleCnt="0">
        <dgm:presLayoutVars>
          <dgm:dir/>
          <dgm:resizeHandles val="exact"/>
        </dgm:presLayoutVars>
      </dgm:prSet>
      <dgm:spPr/>
      <dgm:t>
        <a:bodyPr/>
        <a:lstStyle/>
        <a:p>
          <a:endParaRPr lang="en-US"/>
        </a:p>
      </dgm:t>
    </dgm:pt>
    <dgm:pt modelId="{B6E2D631-D42D-43D0-872D-D1CEF730BCF8}" type="pres">
      <dgm:prSet presAssocID="{9B04D8B6-44CB-47C0-855E-55656974EAAC}" presName="arrow" presStyleLbl="node1" presStyleIdx="0" presStyleCnt="2">
        <dgm:presLayoutVars>
          <dgm:bulletEnabled val="1"/>
        </dgm:presLayoutVars>
      </dgm:prSet>
      <dgm:spPr/>
      <dgm:t>
        <a:bodyPr/>
        <a:lstStyle/>
        <a:p>
          <a:endParaRPr lang="en-US"/>
        </a:p>
      </dgm:t>
    </dgm:pt>
    <dgm:pt modelId="{2E1F1BB8-8E2F-4A0B-9313-AAE41988667D}" type="pres">
      <dgm:prSet presAssocID="{FABE7CA9-D57D-4CC4-9595-64724F9DF22E}" presName="arrow" presStyleLbl="node1" presStyleIdx="1" presStyleCnt="2">
        <dgm:presLayoutVars>
          <dgm:bulletEnabled val="1"/>
        </dgm:presLayoutVars>
      </dgm:prSet>
      <dgm:spPr/>
      <dgm:t>
        <a:bodyPr/>
        <a:lstStyle/>
        <a:p>
          <a:endParaRPr lang="en-US"/>
        </a:p>
      </dgm:t>
    </dgm:pt>
  </dgm:ptLst>
  <dgm:cxnLst>
    <dgm:cxn modelId="{7403739B-90F1-4F92-B26F-E44C6E792C9C}" type="presOf" srcId="{FEA2651C-5B4B-44B7-83FF-EF4F962CDD88}" destId="{1A0F9274-58EE-4A93-B238-8C7627AB031D}" srcOrd="0" destOrd="0" presId="urn:microsoft.com/office/officeart/2005/8/layout/arrow5"/>
    <dgm:cxn modelId="{3EA44AC0-24D3-49E5-92E2-E373897B0DA6}" srcId="{FEA2651C-5B4B-44B7-83FF-EF4F962CDD88}" destId="{FABE7CA9-D57D-4CC4-9595-64724F9DF22E}" srcOrd="1" destOrd="0" parTransId="{FE02919A-6FDC-4E5F-BA59-AD9F8F06F591}" sibTransId="{8321A45D-C46B-4B65-BD14-C758B09409EF}"/>
    <dgm:cxn modelId="{03AB906B-BDF1-493F-A82E-09160AE2B5E6}" srcId="{FEA2651C-5B4B-44B7-83FF-EF4F962CDD88}" destId="{9B04D8B6-44CB-47C0-855E-55656974EAAC}" srcOrd="0" destOrd="0" parTransId="{A5074817-292D-49CC-B95E-16176A7B8DD2}" sibTransId="{B1B93971-C9E2-4D77-B35F-B17749FA3543}"/>
    <dgm:cxn modelId="{E71E3B74-357E-41FA-A69F-A301DDB870A8}" type="presOf" srcId="{FABE7CA9-D57D-4CC4-9595-64724F9DF22E}" destId="{2E1F1BB8-8E2F-4A0B-9313-AAE41988667D}" srcOrd="0" destOrd="0" presId="urn:microsoft.com/office/officeart/2005/8/layout/arrow5"/>
    <dgm:cxn modelId="{44396BFA-222F-44A3-A0FB-5A3ABF633108}" type="presOf" srcId="{9B04D8B6-44CB-47C0-855E-55656974EAAC}" destId="{B6E2D631-D42D-43D0-872D-D1CEF730BCF8}" srcOrd="0" destOrd="0" presId="urn:microsoft.com/office/officeart/2005/8/layout/arrow5"/>
    <dgm:cxn modelId="{09122518-D85E-4CBD-B4D1-24C562746E3E}" type="presParOf" srcId="{1A0F9274-58EE-4A93-B238-8C7627AB031D}" destId="{B6E2D631-D42D-43D0-872D-D1CEF730BCF8}" srcOrd="0" destOrd="0" presId="urn:microsoft.com/office/officeart/2005/8/layout/arrow5"/>
    <dgm:cxn modelId="{21908D92-27CF-4717-B165-8391931DCA19}" type="presParOf" srcId="{1A0F9274-58EE-4A93-B238-8C7627AB031D}" destId="{2E1F1BB8-8E2F-4A0B-9313-AAE41988667D}" srcOrd="1" destOrd="0" presId="urn:microsoft.com/office/officeart/2005/8/layout/arrow5"/>
  </dgm:cxnLst>
  <dgm:bg>
    <a:solidFill>
      <a:srgbClr val="FFFFCC"/>
    </a:solid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EF0079-F050-4DA3-B23B-265F66B07E98}" type="doc">
      <dgm:prSet loTypeId="urn:microsoft.com/office/officeart/2005/8/layout/equation2" loCatId="relationship" qsTypeId="urn:microsoft.com/office/officeart/2005/8/quickstyle/simple1" qsCatId="simple" csTypeId="urn:microsoft.com/office/officeart/2005/8/colors/colorful5" csCatId="colorful" phldr="1"/>
      <dgm:spPr/>
    </dgm:pt>
    <dgm:pt modelId="{AA1025CB-2F16-47D2-9240-8A0DC3EA42B9}">
      <dgm:prSet phldrT="[Text]"/>
      <dgm:spPr>
        <a:solidFill>
          <a:schemeClr val="accent5">
            <a:lumMod val="75000"/>
          </a:schemeClr>
        </a:solidFill>
        <a:scene3d>
          <a:camera prst="orthographicFront">
            <a:rot lat="0" lon="0" rev="0"/>
          </a:camera>
          <a:lightRig rig="glow" dir="t">
            <a:rot lat="0" lon="0" rev="14100000"/>
          </a:lightRig>
        </a:scene3d>
        <a:sp3d prstMaterial="softEdge">
          <a:bevelT w="127000" prst="artDeco"/>
        </a:sp3d>
      </dgm:spPr>
      <dgm:t>
        <a:bodyPr/>
        <a:lstStyle/>
        <a:p>
          <a:r>
            <a:rPr lang="en-US" b="1" dirty="0" smtClean="0"/>
            <a:t>Structure</a:t>
          </a:r>
          <a:endParaRPr lang="en-US" b="1" dirty="0"/>
        </a:p>
      </dgm:t>
    </dgm:pt>
    <dgm:pt modelId="{0F96DF90-7C72-4E17-A7C5-351FDA1D01DA}" type="parTrans" cxnId="{C6E63A61-E705-4A26-B58E-45D7858172EF}">
      <dgm:prSet/>
      <dgm:spPr/>
      <dgm:t>
        <a:bodyPr/>
        <a:lstStyle/>
        <a:p>
          <a:endParaRPr lang="en-US"/>
        </a:p>
      </dgm:t>
    </dgm:pt>
    <dgm:pt modelId="{66995638-F7C4-4975-A9AC-2355942109C2}" type="sibTrans" cxnId="{C6E63A61-E705-4A26-B58E-45D7858172EF}">
      <dgm:prSet/>
      <dgm:spPr>
        <a:scene3d>
          <a:camera prst="orthographicFront">
            <a:rot lat="0" lon="0" rev="0"/>
          </a:camera>
          <a:lightRig rig="balanced" dir="t">
            <a:rot lat="0" lon="0" rev="8700000"/>
          </a:lightRig>
        </a:scene3d>
        <a:sp3d>
          <a:bevelT w="190500" h="38100"/>
        </a:sp3d>
      </dgm:spPr>
      <dgm:t>
        <a:bodyPr/>
        <a:lstStyle/>
        <a:p>
          <a:endParaRPr lang="en-US" dirty="0"/>
        </a:p>
      </dgm:t>
    </dgm:pt>
    <dgm:pt modelId="{D25CDB01-794A-4C44-A75E-563B1A51F1CB}">
      <dgm:prSet phldrT="[Text]"/>
      <dgm:spPr>
        <a:scene3d>
          <a:camera prst="orthographicFront">
            <a:rot lat="0" lon="0" rev="0"/>
          </a:camera>
          <a:lightRig rig="glow" dir="t">
            <a:rot lat="0" lon="0" rev="14100000"/>
          </a:lightRig>
        </a:scene3d>
        <a:sp3d prstMaterial="softEdge">
          <a:bevelT w="127000" prst="artDeco"/>
        </a:sp3d>
      </dgm:spPr>
      <dgm:t>
        <a:bodyPr/>
        <a:lstStyle/>
        <a:p>
          <a:r>
            <a:rPr lang="en-US" b="1" dirty="0" smtClean="0"/>
            <a:t>Focus</a:t>
          </a:r>
          <a:endParaRPr lang="en-US" b="1" dirty="0"/>
        </a:p>
      </dgm:t>
    </dgm:pt>
    <dgm:pt modelId="{1E6EEECF-02C3-4C03-A47D-38881CBE94C7}" type="parTrans" cxnId="{598CEFD7-833D-4C1F-8B6E-D577C5C61F9C}">
      <dgm:prSet/>
      <dgm:spPr/>
      <dgm:t>
        <a:bodyPr/>
        <a:lstStyle/>
        <a:p>
          <a:endParaRPr lang="en-US"/>
        </a:p>
      </dgm:t>
    </dgm:pt>
    <dgm:pt modelId="{A5ED4FB1-A5F6-4D64-868A-6F1230710840}" type="sibTrans" cxnId="{598CEFD7-833D-4C1F-8B6E-D577C5C61F9C}">
      <dgm:prSet/>
      <dgm:spPr>
        <a:scene3d>
          <a:camera prst="orthographicFront">
            <a:rot lat="0" lon="0" rev="0"/>
          </a:camera>
          <a:lightRig rig="balanced" dir="t">
            <a:rot lat="0" lon="0" rev="8700000"/>
          </a:lightRig>
        </a:scene3d>
        <a:sp3d>
          <a:bevelT w="190500" h="38100"/>
        </a:sp3d>
      </dgm:spPr>
      <dgm:t>
        <a:bodyPr/>
        <a:lstStyle/>
        <a:p>
          <a:endParaRPr lang="en-US" dirty="0"/>
        </a:p>
      </dgm:t>
    </dgm:pt>
    <dgm:pt modelId="{3D0CA0DC-9C32-4D07-8DB3-8C0F8D1766C2}">
      <dgm:prSet phldrT="[Text]"/>
      <dgm:spPr>
        <a:scene3d>
          <a:camera prst="orthographicFront">
            <a:rot lat="0" lon="0" rev="0"/>
          </a:camera>
          <a:lightRig rig="glow" dir="t">
            <a:rot lat="0" lon="0" rev="14100000"/>
          </a:lightRig>
        </a:scene3d>
        <a:sp3d prstMaterial="softEdge">
          <a:bevelT w="127000" prst="artDeco"/>
        </a:sp3d>
      </dgm:spPr>
      <dgm:t>
        <a:bodyPr/>
        <a:lstStyle/>
        <a:p>
          <a:r>
            <a:rPr lang="en-US" b="1" dirty="0" smtClean="0"/>
            <a:t>Effective Text Discussion</a:t>
          </a:r>
          <a:endParaRPr lang="en-US" b="1" dirty="0"/>
        </a:p>
      </dgm:t>
    </dgm:pt>
    <dgm:pt modelId="{61512E4D-DA23-4485-8AA6-B88459508C75}" type="parTrans" cxnId="{41795C0E-4FCA-401D-B664-528A6DD0AFBD}">
      <dgm:prSet/>
      <dgm:spPr/>
      <dgm:t>
        <a:bodyPr/>
        <a:lstStyle/>
        <a:p>
          <a:endParaRPr lang="en-US"/>
        </a:p>
      </dgm:t>
    </dgm:pt>
    <dgm:pt modelId="{C4ABCA00-7D6B-489B-9683-0FF3D5E56966}" type="sibTrans" cxnId="{41795C0E-4FCA-401D-B664-528A6DD0AFBD}">
      <dgm:prSet/>
      <dgm:spPr/>
      <dgm:t>
        <a:bodyPr/>
        <a:lstStyle/>
        <a:p>
          <a:endParaRPr lang="en-US"/>
        </a:p>
      </dgm:t>
    </dgm:pt>
    <dgm:pt modelId="{ACA741A0-EC6E-418E-A683-C35B5ABB0953}" type="pres">
      <dgm:prSet presAssocID="{2DEF0079-F050-4DA3-B23B-265F66B07E98}" presName="Name0" presStyleCnt="0">
        <dgm:presLayoutVars>
          <dgm:dir/>
          <dgm:resizeHandles val="exact"/>
        </dgm:presLayoutVars>
      </dgm:prSet>
      <dgm:spPr/>
    </dgm:pt>
    <dgm:pt modelId="{3B3F9861-05F2-47DB-AF40-7039A081267C}" type="pres">
      <dgm:prSet presAssocID="{2DEF0079-F050-4DA3-B23B-265F66B07E98}" presName="vNodes" presStyleCnt="0"/>
      <dgm:spPr/>
    </dgm:pt>
    <dgm:pt modelId="{239D77DE-1B26-47B6-BB09-215C3B06AD73}" type="pres">
      <dgm:prSet presAssocID="{AA1025CB-2F16-47D2-9240-8A0DC3EA42B9}" presName="node" presStyleLbl="node1" presStyleIdx="0" presStyleCnt="3">
        <dgm:presLayoutVars>
          <dgm:bulletEnabled val="1"/>
        </dgm:presLayoutVars>
      </dgm:prSet>
      <dgm:spPr/>
      <dgm:t>
        <a:bodyPr/>
        <a:lstStyle/>
        <a:p>
          <a:endParaRPr lang="en-US"/>
        </a:p>
      </dgm:t>
    </dgm:pt>
    <dgm:pt modelId="{895F58BB-CEE8-4686-89E3-A487EACF05B2}" type="pres">
      <dgm:prSet presAssocID="{66995638-F7C4-4975-A9AC-2355942109C2}" presName="spacerT" presStyleCnt="0"/>
      <dgm:spPr/>
    </dgm:pt>
    <dgm:pt modelId="{EE82B0A1-450A-4A0C-ACAB-0FD25A2B5055}" type="pres">
      <dgm:prSet presAssocID="{66995638-F7C4-4975-A9AC-2355942109C2}" presName="sibTrans" presStyleLbl="sibTrans2D1" presStyleIdx="0" presStyleCnt="2"/>
      <dgm:spPr/>
      <dgm:t>
        <a:bodyPr/>
        <a:lstStyle/>
        <a:p>
          <a:endParaRPr lang="en-US"/>
        </a:p>
      </dgm:t>
    </dgm:pt>
    <dgm:pt modelId="{D4980E7A-CCA9-4719-B70A-E6C564066C67}" type="pres">
      <dgm:prSet presAssocID="{66995638-F7C4-4975-A9AC-2355942109C2}" presName="spacerB" presStyleCnt="0"/>
      <dgm:spPr/>
    </dgm:pt>
    <dgm:pt modelId="{26E3899F-C8A0-4B15-80C7-0035CAB18918}" type="pres">
      <dgm:prSet presAssocID="{D25CDB01-794A-4C44-A75E-563B1A51F1CB}" presName="node" presStyleLbl="node1" presStyleIdx="1" presStyleCnt="3">
        <dgm:presLayoutVars>
          <dgm:bulletEnabled val="1"/>
        </dgm:presLayoutVars>
      </dgm:prSet>
      <dgm:spPr/>
      <dgm:t>
        <a:bodyPr/>
        <a:lstStyle/>
        <a:p>
          <a:endParaRPr lang="en-US"/>
        </a:p>
      </dgm:t>
    </dgm:pt>
    <dgm:pt modelId="{1DA9A410-DA9F-4280-A1A7-0904B4107DAA}" type="pres">
      <dgm:prSet presAssocID="{2DEF0079-F050-4DA3-B23B-265F66B07E98}" presName="sibTransLast" presStyleLbl="sibTrans2D1" presStyleIdx="1" presStyleCnt="2"/>
      <dgm:spPr/>
      <dgm:t>
        <a:bodyPr/>
        <a:lstStyle/>
        <a:p>
          <a:endParaRPr lang="en-US"/>
        </a:p>
      </dgm:t>
    </dgm:pt>
    <dgm:pt modelId="{A313939B-E138-41DC-9DC0-09087A25A88E}" type="pres">
      <dgm:prSet presAssocID="{2DEF0079-F050-4DA3-B23B-265F66B07E98}" presName="connectorText" presStyleLbl="sibTrans2D1" presStyleIdx="1" presStyleCnt="2"/>
      <dgm:spPr/>
      <dgm:t>
        <a:bodyPr/>
        <a:lstStyle/>
        <a:p>
          <a:endParaRPr lang="en-US"/>
        </a:p>
      </dgm:t>
    </dgm:pt>
    <dgm:pt modelId="{1D364B0E-EE4F-440A-B54D-504A1BDDE751}" type="pres">
      <dgm:prSet presAssocID="{2DEF0079-F050-4DA3-B23B-265F66B07E98}" presName="lastNode" presStyleLbl="node1" presStyleIdx="2" presStyleCnt="3">
        <dgm:presLayoutVars>
          <dgm:bulletEnabled val="1"/>
        </dgm:presLayoutVars>
      </dgm:prSet>
      <dgm:spPr/>
      <dgm:t>
        <a:bodyPr/>
        <a:lstStyle/>
        <a:p>
          <a:endParaRPr lang="en-US"/>
        </a:p>
      </dgm:t>
    </dgm:pt>
  </dgm:ptLst>
  <dgm:cxnLst>
    <dgm:cxn modelId="{C6E63A61-E705-4A26-B58E-45D7858172EF}" srcId="{2DEF0079-F050-4DA3-B23B-265F66B07E98}" destId="{AA1025CB-2F16-47D2-9240-8A0DC3EA42B9}" srcOrd="0" destOrd="0" parTransId="{0F96DF90-7C72-4E17-A7C5-351FDA1D01DA}" sibTransId="{66995638-F7C4-4975-A9AC-2355942109C2}"/>
    <dgm:cxn modelId="{81492C8F-A930-4C1C-BF4E-E68C8D7D9EDE}" type="presOf" srcId="{D25CDB01-794A-4C44-A75E-563B1A51F1CB}" destId="{26E3899F-C8A0-4B15-80C7-0035CAB18918}" srcOrd="0" destOrd="0" presId="urn:microsoft.com/office/officeart/2005/8/layout/equation2"/>
    <dgm:cxn modelId="{598CEFD7-833D-4C1F-8B6E-D577C5C61F9C}" srcId="{2DEF0079-F050-4DA3-B23B-265F66B07E98}" destId="{D25CDB01-794A-4C44-A75E-563B1A51F1CB}" srcOrd="1" destOrd="0" parTransId="{1E6EEECF-02C3-4C03-A47D-38881CBE94C7}" sibTransId="{A5ED4FB1-A5F6-4D64-868A-6F1230710840}"/>
    <dgm:cxn modelId="{1C12E20D-0130-4CB4-80DD-3AE951289630}" type="presOf" srcId="{A5ED4FB1-A5F6-4D64-868A-6F1230710840}" destId="{A313939B-E138-41DC-9DC0-09087A25A88E}" srcOrd="1" destOrd="0" presId="urn:microsoft.com/office/officeart/2005/8/layout/equation2"/>
    <dgm:cxn modelId="{DFCB6989-4DAF-4C5C-BB48-93FF28FA8BF4}" type="presOf" srcId="{AA1025CB-2F16-47D2-9240-8A0DC3EA42B9}" destId="{239D77DE-1B26-47B6-BB09-215C3B06AD73}" srcOrd="0" destOrd="0" presId="urn:microsoft.com/office/officeart/2005/8/layout/equation2"/>
    <dgm:cxn modelId="{F5273210-5651-4A9E-8024-FC616BA57803}" type="presOf" srcId="{66995638-F7C4-4975-A9AC-2355942109C2}" destId="{EE82B0A1-450A-4A0C-ACAB-0FD25A2B5055}" srcOrd="0" destOrd="0" presId="urn:microsoft.com/office/officeart/2005/8/layout/equation2"/>
    <dgm:cxn modelId="{2EB52234-5412-49EF-9207-21D1C305CC68}" type="presOf" srcId="{A5ED4FB1-A5F6-4D64-868A-6F1230710840}" destId="{1DA9A410-DA9F-4280-A1A7-0904B4107DAA}" srcOrd="0" destOrd="0" presId="urn:microsoft.com/office/officeart/2005/8/layout/equation2"/>
    <dgm:cxn modelId="{41795C0E-4FCA-401D-B664-528A6DD0AFBD}" srcId="{2DEF0079-F050-4DA3-B23B-265F66B07E98}" destId="{3D0CA0DC-9C32-4D07-8DB3-8C0F8D1766C2}" srcOrd="2" destOrd="0" parTransId="{61512E4D-DA23-4485-8AA6-B88459508C75}" sibTransId="{C4ABCA00-7D6B-489B-9683-0FF3D5E56966}"/>
    <dgm:cxn modelId="{968982DE-524C-4F83-9476-2E68AC261F6B}" type="presOf" srcId="{3D0CA0DC-9C32-4D07-8DB3-8C0F8D1766C2}" destId="{1D364B0E-EE4F-440A-B54D-504A1BDDE751}" srcOrd="0" destOrd="0" presId="urn:microsoft.com/office/officeart/2005/8/layout/equation2"/>
    <dgm:cxn modelId="{BBA56FE4-789B-440E-91A5-21FC8D64E852}" type="presOf" srcId="{2DEF0079-F050-4DA3-B23B-265F66B07E98}" destId="{ACA741A0-EC6E-418E-A683-C35B5ABB0953}" srcOrd="0" destOrd="0" presId="urn:microsoft.com/office/officeart/2005/8/layout/equation2"/>
    <dgm:cxn modelId="{49FFDBCA-2789-45B4-BF29-C216F624643C}" type="presParOf" srcId="{ACA741A0-EC6E-418E-A683-C35B5ABB0953}" destId="{3B3F9861-05F2-47DB-AF40-7039A081267C}" srcOrd="0" destOrd="0" presId="urn:microsoft.com/office/officeart/2005/8/layout/equation2"/>
    <dgm:cxn modelId="{ABC4EB76-9395-4741-BA55-99AA007E318D}" type="presParOf" srcId="{3B3F9861-05F2-47DB-AF40-7039A081267C}" destId="{239D77DE-1B26-47B6-BB09-215C3B06AD73}" srcOrd="0" destOrd="0" presId="urn:microsoft.com/office/officeart/2005/8/layout/equation2"/>
    <dgm:cxn modelId="{9B63B84E-80E0-4EF3-B670-1183158A578F}" type="presParOf" srcId="{3B3F9861-05F2-47DB-AF40-7039A081267C}" destId="{895F58BB-CEE8-4686-89E3-A487EACF05B2}" srcOrd="1" destOrd="0" presId="urn:microsoft.com/office/officeart/2005/8/layout/equation2"/>
    <dgm:cxn modelId="{7C8EF602-B40D-45A1-BA76-86FF12E8DBF7}" type="presParOf" srcId="{3B3F9861-05F2-47DB-AF40-7039A081267C}" destId="{EE82B0A1-450A-4A0C-ACAB-0FD25A2B5055}" srcOrd="2" destOrd="0" presId="urn:microsoft.com/office/officeart/2005/8/layout/equation2"/>
    <dgm:cxn modelId="{A01610D0-1955-4DB4-8A5A-3BC99CA6E365}" type="presParOf" srcId="{3B3F9861-05F2-47DB-AF40-7039A081267C}" destId="{D4980E7A-CCA9-4719-B70A-E6C564066C67}" srcOrd="3" destOrd="0" presId="urn:microsoft.com/office/officeart/2005/8/layout/equation2"/>
    <dgm:cxn modelId="{DF3070EA-7C01-402C-9E4A-391B8D7E4D0B}" type="presParOf" srcId="{3B3F9861-05F2-47DB-AF40-7039A081267C}" destId="{26E3899F-C8A0-4B15-80C7-0035CAB18918}" srcOrd="4" destOrd="0" presId="urn:microsoft.com/office/officeart/2005/8/layout/equation2"/>
    <dgm:cxn modelId="{7A9700FA-807E-47AD-90E7-EE623FCE5545}" type="presParOf" srcId="{ACA741A0-EC6E-418E-A683-C35B5ABB0953}" destId="{1DA9A410-DA9F-4280-A1A7-0904B4107DAA}" srcOrd="1" destOrd="0" presId="urn:microsoft.com/office/officeart/2005/8/layout/equation2"/>
    <dgm:cxn modelId="{CB87FF84-1C91-4D1F-B014-5BB2409FEC7A}" type="presParOf" srcId="{1DA9A410-DA9F-4280-A1A7-0904B4107DAA}" destId="{A313939B-E138-41DC-9DC0-09087A25A88E}" srcOrd="0" destOrd="0" presId="urn:microsoft.com/office/officeart/2005/8/layout/equation2"/>
    <dgm:cxn modelId="{991A271E-792F-41F1-AA60-20B84ADA50BF}" type="presParOf" srcId="{ACA741A0-EC6E-418E-A683-C35B5ABB0953}" destId="{1D364B0E-EE4F-440A-B54D-504A1BDDE751}" srcOrd="2" destOrd="0" presId="urn:microsoft.com/office/officeart/2005/8/layout/equatio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30F874E-6E20-4398-92AF-2986215200C0}"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4C64F22B-D307-4CC6-A36D-A0E172354E2D}">
      <dgm:prSet phldrT="[Text]"/>
      <dgm:spPr>
        <a:solidFill>
          <a:srgbClr val="A8B5F6"/>
        </a:solidFill>
        <a:ln>
          <a:noFill/>
        </a:ln>
        <a:effectLst>
          <a:glow rad="139700">
            <a:schemeClr val="accent1">
              <a:satMod val="175000"/>
              <a:alpha val="40000"/>
            </a:schemeClr>
          </a:glow>
        </a:effectLst>
        <a:scene3d>
          <a:camera prst="orthographicFront">
            <a:rot lat="0" lon="0" rev="0"/>
          </a:camera>
          <a:lightRig rig="glow" dir="t">
            <a:rot lat="0" lon="0" rev="14100000"/>
          </a:lightRig>
        </a:scene3d>
        <a:sp3d prstMaterial="softEdge">
          <a:bevelT w="127000" prst="artDeco"/>
        </a:sp3d>
      </dgm:spPr>
      <dgm:t>
        <a:bodyPr/>
        <a:lstStyle/>
        <a:p>
          <a:r>
            <a:rPr lang="en-US" b="1" dirty="0" smtClean="0">
              <a:solidFill>
                <a:schemeClr val="tx1"/>
              </a:solidFill>
            </a:rPr>
            <a:t>Text Discussion</a:t>
          </a:r>
          <a:endParaRPr lang="en-US" b="1" dirty="0">
            <a:solidFill>
              <a:schemeClr val="tx1"/>
            </a:solidFill>
          </a:endParaRPr>
        </a:p>
      </dgm:t>
    </dgm:pt>
    <dgm:pt modelId="{9CD93648-0F24-4FB2-BC1F-CC0CA836A385}" type="parTrans" cxnId="{59D6D9E1-24B4-41C7-8781-EDF6E8933F6E}">
      <dgm:prSet/>
      <dgm:spPr/>
      <dgm:t>
        <a:bodyPr/>
        <a:lstStyle/>
        <a:p>
          <a:endParaRPr lang="en-US"/>
        </a:p>
      </dgm:t>
    </dgm:pt>
    <dgm:pt modelId="{A5B3B1FF-A4DC-4D67-B0FD-A985E20077C9}" type="sibTrans" cxnId="{59D6D9E1-24B4-41C7-8781-EDF6E8933F6E}">
      <dgm:prSet/>
      <dgm:spPr/>
      <dgm:t>
        <a:bodyPr/>
        <a:lstStyle/>
        <a:p>
          <a:endParaRPr lang="en-US"/>
        </a:p>
      </dgm:t>
    </dgm:pt>
    <dgm:pt modelId="{B63EBE94-B285-47FC-B5DD-89D3F7297903}">
      <dgm:prSet phldrT="[Text]" custT="1"/>
      <dgm:spPr>
        <a:solidFill>
          <a:srgbClr val="E09580"/>
        </a:solidFill>
        <a:ln>
          <a:noFill/>
        </a:ln>
        <a:effectLst/>
        <a:scene3d>
          <a:camera prst="orthographicFront">
            <a:rot lat="0" lon="0" rev="0"/>
          </a:camera>
          <a:lightRig rig="glow" dir="t">
            <a:rot lat="0" lon="0" rev="14100000"/>
          </a:lightRig>
        </a:scene3d>
        <a:sp3d prstMaterial="softEdge">
          <a:bevelT w="127000" prst="artDeco"/>
        </a:sp3d>
      </dgm:spPr>
      <dgm:t>
        <a:bodyPr/>
        <a:lstStyle/>
        <a:p>
          <a:r>
            <a:rPr lang="en-US" sz="1400" b="1" dirty="0" smtClean="0">
              <a:solidFill>
                <a:schemeClr val="tx1"/>
              </a:solidFill>
            </a:rPr>
            <a:t>Culture &amp; Environment</a:t>
          </a:r>
          <a:endParaRPr lang="en-US" sz="1400" b="1" dirty="0">
            <a:solidFill>
              <a:schemeClr val="tx1"/>
            </a:solidFill>
          </a:endParaRPr>
        </a:p>
      </dgm:t>
    </dgm:pt>
    <dgm:pt modelId="{A040C68E-595A-4F56-B6EB-6A5D9556EEF2}" type="parTrans" cxnId="{1C377EDF-97B5-4DF4-81D8-C9FF1E859A94}">
      <dgm:prSet/>
      <dgm:spPr/>
      <dgm:t>
        <a:bodyPr/>
        <a:lstStyle/>
        <a:p>
          <a:endParaRPr lang="en-US"/>
        </a:p>
      </dgm:t>
    </dgm:pt>
    <dgm:pt modelId="{6C55420F-4C33-45B2-A21B-074860F4AB2C}" type="sibTrans" cxnId="{1C377EDF-97B5-4DF4-81D8-C9FF1E859A94}">
      <dgm:prSet/>
      <dgm:spPr/>
      <dgm:t>
        <a:bodyPr/>
        <a:lstStyle/>
        <a:p>
          <a:endParaRPr lang="en-US"/>
        </a:p>
      </dgm:t>
    </dgm:pt>
    <dgm:pt modelId="{A80BC179-0050-4854-B003-5047FD6FAF55}">
      <dgm:prSet phldrT="[Text]" custT="1"/>
      <dgm:spPr>
        <a:solidFill>
          <a:srgbClr val="DCC2D5"/>
        </a:solidFill>
        <a:ln>
          <a:noFill/>
        </a:ln>
        <a:effectLst/>
        <a:scene3d>
          <a:camera prst="orthographicFront">
            <a:rot lat="0" lon="0" rev="0"/>
          </a:camera>
          <a:lightRig rig="glow" dir="t">
            <a:rot lat="0" lon="0" rev="14100000"/>
          </a:lightRig>
        </a:scene3d>
        <a:sp3d prstMaterial="softEdge">
          <a:bevelT w="127000" prst="artDeco"/>
        </a:sp3d>
      </dgm:spPr>
      <dgm:t>
        <a:bodyPr/>
        <a:lstStyle/>
        <a:p>
          <a:r>
            <a:rPr lang="en-US" sz="1400" b="1" dirty="0" smtClean="0">
              <a:solidFill>
                <a:schemeClr val="tx1"/>
              </a:solidFill>
            </a:rPr>
            <a:t>Use of a  Protocol</a:t>
          </a:r>
          <a:endParaRPr lang="en-US" sz="1400" b="1" dirty="0">
            <a:solidFill>
              <a:schemeClr val="tx1"/>
            </a:solidFill>
          </a:endParaRPr>
        </a:p>
      </dgm:t>
    </dgm:pt>
    <dgm:pt modelId="{E965FCEF-6E49-4C0F-B908-001483CDE0D4}" type="parTrans" cxnId="{081CECD6-B200-4361-BADA-250D1C816583}">
      <dgm:prSet/>
      <dgm:spPr/>
      <dgm:t>
        <a:bodyPr/>
        <a:lstStyle/>
        <a:p>
          <a:endParaRPr lang="en-US"/>
        </a:p>
      </dgm:t>
    </dgm:pt>
    <dgm:pt modelId="{57490EEB-F398-4784-B2ED-762B381A75AC}" type="sibTrans" cxnId="{081CECD6-B200-4361-BADA-250D1C816583}">
      <dgm:prSet/>
      <dgm:spPr/>
      <dgm:t>
        <a:bodyPr/>
        <a:lstStyle/>
        <a:p>
          <a:endParaRPr lang="en-US"/>
        </a:p>
      </dgm:t>
    </dgm:pt>
    <dgm:pt modelId="{B5CF48E4-3A7E-465D-8DD2-94778D62071E}">
      <dgm:prSet phldrT="[Text]" custT="1"/>
      <dgm:spPr>
        <a:solidFill>
          <a:srgbClr val="C9D5CC"/>
        </a:solidFill>
        <a:ln>
          <a:noFill/>
        </a:ln>
        <a:effectLst/>
        <a:scene3d>
          <a:camera prst="orthographicFront">
            <a:rot lat="0" lon="0" rev="0"/>
          </a:camera>
          <a:lightRig rig="glow" dir="t">
            <a:rot lat="0" lon="0" rev="14100000"/>
          </a:lightRig>
        </a:scene3d>
        <a:sp3d prstMaterial="softEdge">
          <a:bevelT w="127000" prst="artDeco"/>
        </a:sp3d>
      </dgm:spPr>
      <dgm:t>
        <a:bodyPr/>
        <a:lstStyle/>
        <a:p>
          <a:r>
            <a:rPr lang="en-US" sz="1400" b="1" dirty="0" smtClean="0">
              <a:solidFill>
                <a:schemeClr val="tx1"/>
              </a:solidFill>
            </a:rPr>
            <a:t>Types of Talk</a:t>
          </a:r>
          <a:endParaRPr lang="en-US" sz="1400" b="1" dirty="0">
            <a:solidFill>
              <a:schemeClr val="tx1"/>
            </a:solidFill>
          </a:endParaRPr>
        </a:p>
      </dgm:t>
    </dgm:pt>
    <dgm:pt modelId="{B43D7D08-8C0C-4C3A-AF5C-AE2F879DD5DE}" type="parTrans" cxnId="{7F6F07FE-CF5F-474E-A262-3E70F2736A6F}">
      <dgm:prSet/>
      <dgm:spPr/>
      <dgm:t>
        <a:bodyPr/>
        <a:lstStyle/>
        <a:p>
          <a:endParaRPr lang="en-US"/>
        </a:p>
      </dgm:t>
    </dgm:pt>
    <dgm:pt modelId="{1B97624F-092F-40E8-8A81-0FA8028271C1}" type="sibTrans" cxnId="{7F6F07FE-CF5F-474E-A262-3E70F2736A6F}">
      <dgm:prSet/>
      <dgm:spPr/>
      <dgm:t>
        <a:bodyPr/>
        <a:lstStyle/>
        <a:p>
          <a:endParaRPr lang="en-US"/>
        </a:p>
      </dgm:t>
    </dgm:pt>
    <dgm:pt modelId="{6FADA863-5569-4893-83D9-780081534940}">
      <dgm:prSet phldrT="[Text]" custT="1"/>
      <dgm:spPr>
        <a:solidFill>
          <a:srgbClr val="C2E6B8"/>
        </a:solidFill>
        <a:ln>
          <a:noFill/>
        </a:ln>
        <a:effectLst/>
        <a:scene3d>
          <a:camera prst="orthographicFront">
            <a:rot lat="0" lon="0" rev="0"/>
          </a:camera>
          <a:lightRig rig="glow" dir="t">
            <a:rot lat="0" lon="0" rev="14100000"/>
          </a:lightRig>
        </a:scene3d>
        <a:sp3d prstMaterial="softEdge">
          <a:bevelT w="127000" prst="artDeco"/>
        </a:sp3d>
      </dgm:spPr>
      <dgm:t>
        <a:bodyPr/>
        <a:lstStyle/>
        <a:p>
          <a:r>
            <a:rPr lang="en-US" sz="1400" b="1" dirty="0" smtClean="0">
              <a:solidFill>
                <a:schemeClr val="tx1"/>
              </a:solidFill>
            </a:rPr>
            <a:t>Modeling &amp; Scaffolding</a:t>
          </a:r>
          <a:endParaRPr lang="en-US" sz="1400" b="1" dirty="0">
            <a:solidFill>
              <a:schemeClr val="tx1"/>
            </a:solidFill>
          </a:endParaRPr>
        </a:p>
      </dgm:t>
    </dgm:pt>
    <dgm:pt modelId="{C557C212-BECE-4A2C-91C5-1ADD90310B88}" type="parTrans" cxnId="{EBF79730-6DD0-4FCF-ABC7-2C37BE19BD6B}">
      <dgm:prSet/>
      <dgm:spPr/>
      <dgm:t>
        <a:bodyPr/>
        <a:lstStyle/>
        <a:p>
          <a:endParaRPr lang="en-US"/>
        </a:p>
      </dgm:t>
    </dgm:pt>
    <dgm:pt modelId="{31607E80-EBA6-4E09-8DB9-5DBAE89D6552}" type="sibTrans" cxnId="{EBF79730-6DD0-4FCF-ABC7-2C37BE19BD6B}">
      <dgm:prSet/>
      <dgm:spPr/>
      <dgm:t>
        <a:bodyPr/>
        <a:lstStyle/>
        <a:p>
          <a:endParaRPr lang="en-US"/>
        </a:p>
      </dgm:t>
    </dgm:pt>
    <dgm:pt modelId="{72AE70A3-8B95-4FD6-B090-71112B741D64}" type="pres">
      <dgm:prSet presAssocID="{330F874E-6E20-4398-92AF-2986215200C0}" presName="Name0" presStyleCnt="0">
        <dgm:presLayoutVars>
          <dgm:chMax val="1"/>
          <dgm:dir/>
          <dgm:animLvl val="ctr"/>
          <dgm:resizeHandles val="exact"/>
        </dgm:presLayoutVars>
      </dgm:prSet>
      <dgm:spPr/>
      <dgm:t>
        <a:bodyPr/>
        <a:lstStyle/>
        <a:p>
          <a:endParaRPr lang="en-US"/>
        </a:p>
      </dgm:t>
    </dgm:pt>
    <dgm:pt modelId="{162204C1-934D-4182-A608-E6E8B8511A2C}" type="pres">
      <dgm:prSet presAssocID="{4C64F22B-D307-4CC6-A36D-A0E172354E2D}" presName="centerShape" presStyleLbl="node0" presStyleIdx="0" presStyleCnt="1" custScaleX="121000" custScaleY="121000"/>
      <dgm:spPr/>
      <dgm:t>
        <a:bodyPr/>
        <a:lstStyle/>
        <a:p>
          <a:endParaRPr lang="en-US"/>
        </a:p>
      </dgm:t>
    </dgm:pt>
    <dgm:pt modelId="{C37EFCBF-FE61-4705-A746-B7750B6A29A9}" type="pres">
      <dgm:prSet presAssocID="{B63EBE94-B285-47FC-B5DD-89D3F7297903}" presName="node" presStyleLbl="node1" presStyleIdx="0" presStyleCnt="4" custScaleX="133100" custScaleY="133100">
        <dgm:presLayoutVars>
          <dgm:bulletEnabled val="1"/>
        </dgm:presLayoutVars>
      </dgm:prSet>
      <dgm:spPr/>
      <dgm:t>
        <a:bodyPr/>
        <a:lstStyle/>
        <a:p>
          <a:endParaRPr lang="en-US"/>
        </a:p>
      </dgm:t>
    </dgm:pt>
    <dgm:pt modelId="{AD5AD3BE-4195-44F7-9A50-B85A6A0E5628}" type="pres">
      <dgm:prSet presAssocID="{B63EBE94-B285-47FC-B5DD-89D3F7297903}" presName="dummy" presStyleCnt="0"/>
      <dgm:spPr/>
    </dgm:pt>
    <dgm:pt modelId="{8C979CC3-8BFF-4107-ABF6-D3CC314AC755}" type="pres">
      <dgm:prSet presAssocID="{6C55420F-4C33-45B2-A21B-074860F4AB2C}" presName="sibTrans" presStyleLbl="sibTrans2D1" presStyleIdx="0" presStyleCnt="4"/>
      <dgm:spPr/>
      <dgm:t>
        <a:bodyPr/>
        <a:lstStyle/>
        <a:p>
          <a:endParaRPr lang="en-US"/>
        </a:p>
      </dgm:t>
    </dgm:pt>
    <dgm:pt modelId="{2A1ADD75-8C0B-4AB1-8830-7EBF5BD85921}" type="pres">
      <dgm:prSet presAssocID="{A80BC179-0050-4854-B003-5047FD6FAF55}" presName="node" presStyleLbl="node1" presStyleIdx="1" presStyleCnt="4" custScaleX="133100" custScaleY="133100">
        <dgm:presLayoutVars>
          <dgm:bulletEnabled val="1"/>
        </dgm:presLayoutVars>
      </dgm:prSet>
      <dgm:spPr/>
      <dgm:t>
        <a:bodyPr/>
        <a:lstStyle/>
        <a:p>
          <a:endParaRPr lang="en-US"/>
        </a:p>
      </dgm:t>
    </dgm:pt>
    <dgm:pt modelId="{A3408D7C-56DC-4D35-9EBA-CA89CB44D8E7}" type="pres">
      <dgm:prSet presAssocID="{A80BC179-0050-4854-B003-5047FD6FAF55}" presName="dummy" presStyleCnt="0"/>
      <dgm:spPr/>
    </dgm:pt>
    <dgm:pt modelId="{9A8BDBD3-E557-45E8-AF53-FC083429C708}" type="pres">
      <dgm:prSet presAssocID="{57490EEB-F398-4784-B2ED-762B381A75AC}" presName="sibTrans" presStyleLbl="sibTrans2D1" presStyleIdx="1" presStyleCnt="4"/>
      <dgm:spPr/>
      <dgm:t>
        <a:bodyPr/>
        <a:lstStyle/>
        <a:p>
          <a:endParaRPr lang="en-US"/>
        </a:p>
      </dgm:t>
    </dgm:pt>
    <dgm:pt modelId="{894EAF8A-9359-4410-A775-2A20C684D6BF}" type="pres">
      <dgm:prSet presAssocID="{B5CF48E4-3A7E-465D-8DD2-94778D62071E}" presName="node" presStyleLbl="node1" presStyleIdx="2" presStyleCnt="4" custScaleX="133100" custScaleY="133100">
        <dgm:presLayoutVars>
          <dgm:bulletEnabled val="1"/>
        </dgm:presLayoutVars>
      </dgm:prSet>
      <dgm:spPr/>
      <dgm:t>
        <a:bodyPr/>
        <a:lstStyle/>
        <a:p>
          <a:endParaRPr lang="en-US"/>
        </a:p>
      </dgm:t>
    </dgm:pt>
    <dgm:pt modelId="{A8AA9C63-53E3-416B-B699-2D991D6E0A26}" type="pres">
      <dgm:prSet presAssocID="{B5CF48E4-3A7E-465D-8DD2-94778D62071E}" presName="dummy" presStyleCnt="0"/>
      <dgm:spPr/>
    </dgm:pt>
    <dgm:pt modelId="{2A327A6C-FFBE-4269-8C0A-DF28BB15008A}" type="pres">
      <dgm:prSet presAssocID="{1B97624F-092F-40E8-8A81-0FA8028271C1}" presName="sibTrans" presStyleLbl="sibTrans2D1" presStyleIdx="2" presStyleCnt="4"/>
      <dgm:spPr/>
      <dgm:t>
        <a:bodyPr/>
        <a:lstStyle/>
        <a:p>
          <a:endParaRPr lang="en-US"/>
        </a:p>
      </dgm:t>
    </dgm:pt>
    <dgm:pt modelId="{E55E10D2-B6D9-4239-82E6-0613D7919CCD}" type="pres">
      <dgm:prSet presAssocID="{6FADA863-5569-4893-83D9-780081534940}" presName="node" presStyleLbl="node1" presStyleIdx="3" presStyleCnt="4" custScaleX="133100" custScaleY="133100">
        <dgm:presLayoutVars>
          <dgm:bulletEnabled val="1"/>
        </dgm:presLayoutVars>
      </dgm:prSet>
      <dgm:spPr/>
      <dgm:t>
        <a:bodyPr/>
        <a:lstStyle/>
        <a:p>
          <a:endParaRPr lang="en-US"/>
        </a:p>
      </dgm:t>
    </dgm:pt>
    <dgm:pt modelId="{E793B085-ED74-43D9-BFDE-6C197F7B850E}" type="pres">
      <dgm:prSet presAssocID="{6FADA863-5569-4893-83D9-780081534940}" presName="dummy" presStyleCnt="0"/>
      <dgm:spPr/>
    </dgm:pt>
    <dgm:pt modelId="{7E6B0ECC-F29A-4880-832A-DAAB16287B07}" type="pres">
      <dgm:prSet presAssocID="{31607E80-EBA6-4E09-8DB9-5DBAE89D6552}" presName="sibTrans" presStyleLbl="sibTrans2D1" presStyleIdx="3" presStyleCnt="4"/>
      <dgm:spPr/>
      <dgm:t>
        <a:bodyPr/>
        <a:lstStyle/>
        <a:p>
          <a:endParaRPr lang="en-US"/>
        </a:p>
      </dgm:t>
    </dgm:pt>
  </dgm:ptLst>
  <dgm:cxnLst>
    <dgm:cxn modelId="{99DC9730-EC54-47E3-986F-802600027347}" type="presOf" srcId="{A80BC179-0050-4854-B003-5047FD6FAF55}" destId="{2A1ADD75-8C0B-4AB1-8830-7EBF5BD85921}" srcOrd="0" destOrd="0" presId="urn:microsoft.com/office/officeart/2005/8/layout/radial6"/>
    <dgm:cxn modelId="{081CECD6-B200-4361-BADA-250D1C816583}" srcId="{4C64F22B-D307-4CC6-A36D-A0E172354E2D}" destId="{A80BC179-0050-4854-B003-5047FD6FAF55}" srcOrd="1" destOrd="0" parTransId="{E965FCEF-6E49-4C0F-B908-001483CDE0D4}" sibTransId="{57490EEB-F398-4784-B2ED-762B381A75AC}"/>
    <dgm:cxn modelId="{748F4FDB-B4D8-4980-AD80-9105C65B1691}" type="presOf" srcId="{57490EEB-F398-4784-B2ED-762B381A75AC}" destId="{9A8BDBD3-E557-45E8-AF53-FC083429C708}" srcOrd="0" destOrd="0" presId="urn:microsoft.com/office/officeart/2005/8/layout/radial6"/>
    <dgm:cxn modelId="{291E70E1-EB21-4C02-95A3-6478D8F2E646}" type="presOf" srcId="{6C55420F-4C33-45B2-A21B-074860F4AB2C}" destId="{8C979CC3-8BFF-4107-ABF6-D3CC314AC755}" srcOrd="0" destOrd="0" presId="urn:microsoft.com/office/officeart/2005/8/layout/radial6"/>
    <dgm:cxn modelId="{1C377EDF-97B5-4DF4-81D8-C9FF1E859A94}" srcId="{4C64F22B-D307-4CC6-A36D-A0E172354E2D}" destId="{B63EBE94-B285-47FC-B5DD-89D3F7297903}" srcOrd="0" destOrd="0" parTransId="{A040C68E-595A-4F56-B6EB-6A5D9556EEF2}" sibTransId="{6C55420F-4C33-45B2-A21B-074860F4AB2C}"/>
    <dgm:cxn modelId="{7F6F07FE-CF5F-474E-A262-3E70F2736A6F}" srcId="{4C64F22B-D307-4CC6-A36D-A0E172354E2D}" destId="{B5CF48E4-3A7E-465D-8DD2-94778D62071E}" srcOrd="2" destOrd="0" parTransId="{B43D7D08-8C0C-4C3A-AF5C-AE2F879DD5DE}" sibTransId="{1B97624F-092F-40E8-8A81-0FA8028271C1}"/>
    <dgm:cxn modelId="{EBF79730-6DD0-4FCF-ABC7-2C37BE19BD6B}" srcId="{4C64F22B-D307-4CC6-A36D-A0E172354E2D}" destId="{6FADA863-5569-4893-83D9-780081534940}" srcOrd="3" destOrd="0" parTransId="{C557C212-BECE-4A2C-91C5-1ADD90310B88}" sibTransId="{31607E80-EBA6-4E09-8DB9-5DBAE89D6552}"/>
    <dgm:cxn modelId="{304A0FDB-DFEB-42BA-8A3E-3BF9D483B00C}" type="presOf" srcId="{31607E80-EBA6-4E09-8DB9-5DBAE89D6552}" destId="{7E6B0ECC-F29A-4880-832A-DAAB16287B07}" srcOrd="0" destOrd="0" presId="urn:microsoft.com/office/officeart/2005/8/layout/radial6"/>
    <dgm:cxn modelId="{52389793-9B20-4FC3-AD23-0130D0CC23A5}" type="presOf" srcId="{4C64F22B-D307-4CC6-A36D-A0E172354E2D}" destId="{162204C1-934D-4182-A608-E6E8B8511A2C}" srcOrd="0" destOrd="0" presId="urn:microsoft.com/office/officeart/2005/8/layout/radial6"/>
    <dgm:cxn modelId="{59D6D9E1-24B4-41C7-8781-EDF6E8933F6E}" srcId="{330F874E-6E20-4398-92AF-2986215200C0}" destId="{4C64F22B-D307-4CC6-A36D-A0E172354E2D}" srcOrd="0" destOrd="0" parTransId="{9CD93648-0F24-4FB2-BC1F-CC0CA836A385}" sibTransId="{A5B3B1FF-A4DC-4D67-B0FD-A985E20077C9}"/>
    <dgm:cxn modelId="{3D4A5553-6F07-4E38-9959-9C0EBE25AD04}" type="presOf" srcId="{6FADA863-5569-4893-83D9-780081534940}" destId="{E55E10D2-B6D9-4239-82E6-0613D7919CCD}" srcOrd="0" destOrd="0" presId="urn:microsoft.com/office/officeart/2005/8/layout/radial6"/>
    <dgm:cxn modelId="{49BFE583-16AF-4042-A4E7-4D0AA0062D9A}" type="presOf" srcId="{330F874E-6E20-4398-92AF-2986215200C0}" destId="{72AE70A3-8B95-4FD6-B090-71112B741D64}" srcOrd="0" destOrd="0" presId="urn:microsoft.com/office/officeart/2005/8/layout/radial6"/>
    <dgm:cxn modelId="{B6247DD3-61A4-4C0B-83C0-96A54AF0DB28}" type="presOf" srcId="{B5CF48E4-3A7E-465D-8DD2-94778D62071E}" destId="{894EAF8A-9359-4410-A775-2A20C684D6BF}" srcOrd="0" destOrd="0" presId="urn:microsoft.com/office/officeart/2005/8/layout/radial6"/>
    <dgm:cxn modelId="{3CA59CFD-D385-4DBD-B5E5-8878DCBCB611}" type="presOf" srcId="{1B97624F-092F-40E8-8A81-0FA8028271C1}" destId="{2A327A6C-FFBE-4269-8C0A-DF28BB15008A}" srcOrd="0" destOrd="0" presId="urn:microsoft.com/office/officeart/2005/8/layout/radial6"/>
    <dgm:cxn modelId="{A6D5914B-DEB2-4A5E-A866-BF72DA31FA1D}" type="presOf" srcId="{B63EBE94-B285-47FC-B5DD-89D3F7297903}" destId="{C37EFCBF-FE61-4705-A746-B7750B6A29A9}" srcOrd="0" destOrd="0" presId="urn:microsoft.com/office/officeart/2005/8/layout/radial6"/>
    <dgm:cxn modelId="{C9916CCF-D484-480F-BA5C-20EE16427349}" type="presParOf" srcId="{72AE70A3-8B95-4FD6-B090-71112B741D64}" destId="{162204C1-934D-4182-A608-E6E8B8511A2C}" srcOrd="0" destOrd="0" presId="urn:microsoft.com/office/officeart/2005/8/layout/radial6"/>
    <dgm:cxn modelId="{E7B213C6-511D-45AB-BA42-D4D55DABC43A}" type="presParOf" srcId="{72AE70A3-8B95-4FD6-B090-71112B741D64}" destId="{C37EFCBF-FE61-4705-A746-B7750B6A29A9}" srcOrd="1" destOrd="0" presId="urn:microsoft.com/office/officeart/2005/8/layout/radial6"/>
    <dgm:cxn modelId="{5E5762BD-32D2-4345-8F7A-180B2DD43D20}" type="presParOf" srcId="{72AE70A3-8B95-4FD6-B090-71112B741D64}" destId="{AD5AD3BE-4195-44F7-9A50-B85A6A0E5628}" srcOrd="2" destOrd="0" presId="urn:microsoft.com/office/officeart/2005/8/layout/radial6"/>
    <dgm:cxn modelId="{8BE6736A-2B87-47A4-BF79-41E97673EC58}" type="presParOf" srcId="{72AE70A3-8B95-4FD6-B090-71112B741D64}" destId="{8C979CC3-8BFF-4107-ABF6-D3CC314AC755}" srcOrd="3" destOrd="0" presId="urn:microsoft.com/office/officeart/2005/8/layout/radial6"/>
    <dgm:cxn modelId="{46E41D9C-2D88-4489-99AC-A713B200E7BF}" type="presParOf" srcId="{72AE70A3-8B95-4FD6-B090-71112B741D64}" destId="{2A1ADD75-8C0B-4AB1-8830-7EBF5BD85921}" srcOrd="4" destOrd="0" presId="urn:microsoft.com/office/officeart/2005/8/layout/radial6"/>
    <dgm:cxn modelId="{CE9B1660-41FE-4ECF-9223-255818A08F54}" type="presParOf" srcId="{72AE70A3-8B95-4FD6-B090-71112B741D64}" destId="{A3408D7C-56DC-4D35-9EBA-CA89CB44D8E7}" srcOrd="5" destOrd="0" presId="urn:microsoft.com/office/officeart/2005/8/layout/radial6"/>
    <dgm:cxn modelId="{7027EE18-2790-4FA7-A417-B7FD6550A382}" type="presParOf" srcId="{72AE70A3-8B95-4FD6-B090-71112B741D64}" destId="{9A8BDBD3-E557-45E8-AF53-FC083429C708}" srcOrd="6" destOrd="0" presId="urn:microsoft.com/office/officeart/2005/8/layout/radial6"/>
    <dgm:cxn modelId="{C050A347-7125-4473-B2CA-ABEBD3879252}" type="presParOf" srcId="{72AE70A3-8B95-4FD6-B090-71112B741D64}" destId="{894EAF8A-9359-4410-A775-2A20C684D6BF}" srcOrd="7" destOrd="0" presId="urn:microsoft.com/office/officeart/2005/8/layout/radial6"/>
    <dgm:cxn modelId="{44928812-22D6-43EA-A848-939E6514ACCA}" type="presParOf" srcId="{72AE70A3-8B95-4FD6-B090-71112B741D64}" destId="{A8AA9C63-53E3-416B-B699-2D991D6E0A26}" srcOrd="8" destOrd="0" presId="urn:microsoft.com/office/officeart/2005/8/layout/radial6"/>
    <dgm:cxn modelId="{67CD68F8-BF83-4692-A85D-286563E4E247}" type="presParOf" srcId="{72AE70A3-8B95-4FD6-B090-71112B741D64}" destId="{2A327A6C-FFBE-4269-8C0A-DF28BB15008A}" srcOrd="9" destOrd="0" presId="urn:microsoft.com/office/officeart/2005/8/layout/radial6"/>
    <dgm:cxn modelId="{0D99AE84-13B7-4729-A0B1-0133EF285565}" type="presParOf" srcId="{72AE70A3-8B95-4FD6-B090-71112B741D64}" destId="{E55E10D2-B6D9-4239-82E6-0613D7919CCD}" srcOrd="10" destOrd="0" presId="urn:microsoft.com/office/officeart/2005/8/layout/radial6"/>
    <dgm:cxn modelId="{7F15F75F-DF2A-4B52-B382-453D5474ABCE}" type="presParOf" srcId="{72AE70A3-8B95-4FD6-B090-71112B741D64}" destId="{E793B085-ED74-43D9-BFDE-6C197F7B850E}" srcOrd="11" destOrd="0" presId="urn:microsoft.com/office/officeart/2005/8/layout/radial6"/>
    <dgm:cxn modelId="{B6CF1D9B-1C86-4543-9592-1119F1A485BC}" type="presParOf" srcId="{72AE70A3-8B95-4FD6-B090-71112B741D64}" destId="{7E6B0ECC-F29A-4880-832A-DAAB16287B07}" srcOrd="12" destOrd="0" presId="urn:microsoft.com/office/officeart/2005/8/layout/radial6"/>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4F2D6CBD-0E26-4B45-8ED8-1307C1E537E8}" type="doc">
      <dgm:prSet loTypeId="urn:microsoft.com/office/officeart/2005/8/layout/venn1" loCatId="relationship" qsTypeId="urn:microsoft.com/office/officeart/2005/8/quickstyle/simple1" qsCatId="simple" csTypeId="urn:microsoft.com/office/officeart/2005/8/colors/accent2_2" csCatId="accent2" phldr="1"/>
      <dgm:spPr/>
    </dgm:pt>
    <dgm:pt modelId="{145D926C-BDB3-48BA-80D7-859F80564452}">
      <dgm:prSet phldrT="[Text]"/>
      <dgm:spPr>
        <a:ln>
          <a:noFill/>
        </a:ln>
        <a:effectLst/>
        <a:scene3d>
          <a:camera prst="orthographicFront">
            <a:rot lat="0" lon="0" rev="0"/>
          </a:camera>
          <a:lightRig rig="contrasting" dir="t">
            <a:rot lat="0" lon="0" rev="7800000"/>
          </a:lightRig>
        </a:scene3d>
        <a:sp3d>
          <a:bevelT w="139700" h="139700"/>
        </a:sp3d>
      </dgm:spPr>
      <dgm:t>
        <a:bodyPr/>
        <a:lstStyle/>
        <a:p>
          <a:r>
            <a:rPr lang="en-US" b="1" dirty="0" smtClean="0"/>
            <a:t>Factual</a:t>
          </a:r>
          <a:endParaRPr lang="en-US" b="1" dirty="0"/>
        </a:p>
      </dgm:t>
    </dgm:pt>
    <dgm:pt modelId="{3C59A607-959E-4101-8519-6507A53AF7DF}" type="parTrans" cxnId="{1182D8A4-DFEA-4408-9A76-0CE3826E37D4}">
      <dgm:prSet/>
      <dgm:spPr/>
      <dgm:t>
        <a:bodyPr/>
        <a:lstStyle/>
        <a:p>
          <a:endParaRPr lang="en-US"/>
        </a:p>
      </dgm:t>
    </dgm:pt>
    <dgm:pt modelId="{CFBF61BB-5659-4784-A5D7-6F4687AFCF1D}" type="sibTrans" cxnId="{1182D8A4-DFEA-4408-9A76-0CE3826E37D4}">
      <dgm:prSet/>
      <dgm:spPr/>
      <dgm:t>
        <a:bodyPr/>
        <a:lstStyle/>
        <a:p>
          <a:endParaRPr lang="en-US"/>
        </a:p>
      </dgm:t>
    </dgm:pt>
    <dgm:pt modelId="{EF9079B9-F3C6-4D14-A337-8B225DB76AD9}">
      <dgm:prSet phldrT="[Text]"/>
      <dgm:spPr>
        <a:solidFill>
          <a:srgbClr val="FFC00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smtClean="0"/>
            <a:t>Analytical</a:t>
          </a:r>
          <a:endParaRPr lang="en-US" b="1" dirty="0"/>
        </a:p>
      </dgm:t>
    </dgm:pt>
    <dgm:pt modelId="{4E30FFA2-C98C-402F-B62B-4DE13FBBAAAC}" type="parTrans" cxnId="{E2EE46E0-DE28-4F59-AA4E-BDD21A8B6A62}">
      <dgm:prSet/>
      <dgm:spPr/>
      <dgm:t>
        <a:bodyPr/>
        <a:lstStyle/>
        <a:p>
          <a:endParaRPr lang="en-US"/>
        </a:p>
      </dgm:t>
    </dgm:pt>
    <dgm:pt modelId="{BBA17BB7-4A38-4737-9897-9794C6D3ED3F}" type="sibTrans" cxnId="{E2EE46E0-DE28-4F59-AA4E-BDD21A8B6A62}">
      <dgm:prSet/>
      <dgm:spPr/>
      <dgm:t>
        <a:bodyPr/>
        <a:lstStyle/>
        <a:p>
          <a:endParaRPr lang="en-US"/>
        </a:p>
      </dgm:t>
    </dgm:pt>
    <dgm:pt modelId="{B82C8833-A06C-45FD-B25D-7DA1BEDDA2B9}">
      <dgm:prSet phldrT="[Text]"/>
      <dgm:spPr>
        <a:solidFill>
          <a:srgbClr val="92D05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smtClean="0"/>
            <a:t>Emotional</a:t>
          </a:r>
          <a:endParaRPr lang="en-US" b="1" dirty="0"/>
        </a:p>
      </dgm:t>
    </dgm:pt>
    <dgm:pt modelId="{1F6B6DE6-6806-4646-98BA-755C6C451D7D}" type="parTrans" cxnId="{C71A55E8-DD63-41CD-8507-182FD93BB65A}">
      <dgm:prSet/>
      <dgm:spPr/>
      <dgm:t>
        <a:bodyPr/>
        <a:lstStyle/>
        <a:p>
          <a:endParaRPr lang="en-US"/>
        </a:p>
      </dgm:t>
    </dgm:pt>
    <dgm:pt modelId="{5B7D1C27-3ECA-4893-9332-0BF8D657C84C}" type="sibTrans" cxnId="{C71A55E8-DD63-41CD-8507-182FD93BB65A}">
      <dgm:prSet/>
      <dgm:spPr/>
      <dgm:t>
        <a:bodyPr/>
        <a:lstStyle/>
        <a:p>
          <a:endParaRPr lang="en-US"/>
        </a:p>
      </dgm:t>
    </dgm:pt>
    <dgm:pt modelId="{EABF16D6-4476-4A75-9EB0-3413061DA4D1}" type="pres">
      <dgm:prSet presAssocID="{4F2D6CBD-0E26-4B45-8ED8-1307C1E537E8}" presName="compositeShape" presStyleCnt="0">
        <dgm:presLayoutVars>
          <dgm:chMax val="7"/>
          <dgm:dir/>
          <dgm:resizeHandles val="exact"/>
        </dgm:presLayoutVars>
      </dgm:prSet>
      <dgm:spPr/>
    </dgm:pt>
    <dgm:pt modelId="{3845DE9B-39D8-4A3B-890B-BD39364DAF26}" type="pres">
      <dgm:prSet presAssocID="{145D926C-BDB3-48BA-80D7-859F80564452}" presName="circ1" presStyleLbl="vennNode1" presStyleIdx="0" presStyleCnt="3"/>
      <dgm:spPr/>
      <dgm:t>
        <a:bodyPr/>
        <a:lstStyle/>
        <a:p>
          <a:endParaRPr lang="en-US"/>
        </a:p>
      </dgm:t>
    </dgm:pt>
    <dgm:pt modelId="{FF263324-590F-4094-A0B5-17DBF696C4A4}" type="pres">
      <dgm:prSet presAssocID="{145D926C-BDB3-48BA-80D7-859F80564452}" presName="circ1Tx" presStyleLbl="revTx" presStyleIdx="0" presStyleCnt="0">
        <dgm:presLayoutVars>
          <dgm:chMax val="0"/>
          <dgm:chPref val="0"/>
          <dgm:bulletEnabled val="1"/>
        </dgm:presLayoutVars>
      </dgm:prSet>
      <dgm:spPr/>
      <dgm:t>
        <a:bodyPr/>
        <a:lstStyle/>
        <a:p>
          <a:endParaRPr lang="en-US"/>
        </a:p>
      </dgm:t>
    </dgm:pt>
    <dgm:pt modelId="{37BFB65E-239E-41AE-B561-16F6FD2C5671}" type="pres">
      <dgm:prSet presAssocID="{EF9079B9-F3C6-4D14-A337-8B225DB76AD9}" presName="circ2" presStyleLbl="vennNode1" presStyleIdx="1" presStyleCnt="3"/>
      <dgm:spPr/>
      <dgm:t>
        <a:bodyPr/>
        <a:lstStyle/>
        <a:p>
          <a:endParaRPr lang="en-US"/>
        </a:p>
      </dgm:t>
    </dgm:pt>
    <dgm:pt modelId="{33AD0E86-C3EF-4A82-BABD-C143C4BDBD53}" type="pres">
      <dgm:prSet presAssocID="{EF9079B9-F3C6-4D14-A337-8B225DB76AD9}" presName="circ2Tx" presStyleLbl="revTx" presStyleIdx="0" presStyleCnt="0">
        <dgm:presLayoutVars>
          <dgm:chMax val="0"/>
          <dgm:chPref val="0"/>
          <dgm:bulletEnabled val="1"/>
        </dgm:presLayoutVars>
      </dgm:prSet>
      <dgm:spPr/>
      <dgm:t>
        <a:bodyPr/>
        <a:lstStyle/>
        <a:p>
          <a:endParaRPr lang="en-US"/>
        </a:p>
      </dgm:t>
    </dgm:pt>
    <dgm:pt modelId="{C011026D-B0A7-4E7C-9D5D-7B031BC27218}" type="pres">
      <dgm:prSet presAssocID="{B82C8833-A06C-45FD-B25D-7DA1BEDDA2B9}" presName="circ3" presStyleLbl="vennNode1" presStyleIdx="2" presStyleCnt="3"/>
      <dgm:spPr/>
      <dgm:t>
        <a:bodyPr/>
        <a:lstStyle/>
        <a:p>
          <a:endParaRPr lang="en-US"/>
        </a:p>
      </dgm:t>
    </dgm:pt>
    <dgm:pt modelId="{D859ACE6-2B54-4080-90A5-08CA3E4791D1}" type="pres">
      <dgm:prSet presAssocID="{B82C8833-A06C-45FD-B25D-7DA1BEDDA2B9}" presName="circ3Tx" presStyleLbl="revTx" presStyleIdx="0" presStyleCnt="0">
        <dgm:presLayoutVars>
          <dgm:chMax val="0"/>
          <dgm:chPref val="0"/>
          <dgm:bulletEnabled val="1"/>
        </dgm:presLayoutVars>
      </dgm:prSet>
      <dgm:spPr/>
      <dgm:t>
        <a:bodyPr/>
        <a:lstStyle/>
        <a:p>
          <a:endParaRPr lang="en-US"/>
        </a:p>
      </dgm:t>
    </dgm:pt>
  </dgm:ptLst>
  <dgm:cxnLst>
    <dgm:cxn modelId="{8E3C1478-83B4-4618-B2CF-CBF1F17764D4}" type="presOf" srcId="{B82C8833-A06C-45FD-B25D-7DA1BEDDA2B9}" destId="{C011026D-B0A7-4E7C-9D5D-7B031BC27218}" srcOrd="0" destOrd="0" presId="urn:microsoft.com/office/officeart/2005/8/layout/venn1"/>
    <dgm:cxn modelId="{D5CD7557-2423-4B30-9921-1576805B510C}" type="presOf" srcId="{B82C8833-A06C-45FD-B25D-7DA1BEDDA2B9}" destId="{D859ACE6-2B54-4080-90A5-08CA3E4791D1}" srcOrd="1" destOrd="0" presId="urn:microsoft.com/office/officeart/2005/8/layout/venn1"/>
    <dgm:cxn modelId="{E2EE46E0-DE28-4F59-AA4E-BDD21A8B6A62}" srcId="{4F2D6CBD-0E26-4B45-8ED8-1307C1E537E8}" destId="{EF9079B9-F3C6-4D14-A337-8B225DB76AD9}" srcOrd="1" destOrd="0" parTransId="{4E30FFA2-C98C-402F-B62B-4DE13FBBAAAC}" sibTransId="{BBA17BB7-4A38-4737-9897-9794C6D3ED3F}"/>
    <dgm:cxn modelId="{BA41A089-17E8-4305-9DAA-D7E85F0BFFB1}" type="presOf" srcId="{EF9079B9-F3C6-4D14-A337-8B225DB76AD9}" destId="{33AD0E86-C3EF-4A82-BABD-C143C4BDBD53}" srcOrd="1" destOrd="0" presId="urn:microsoft.com/office/officeart/2005/8/layout/venn1"/>
    <dgm:cxn modelId="{9412AB58-E66B-4D33-9796-6230544C2983}" type="presOf" srcId="{145D926C-BDB3-48BA-80D7-859F80564452}" destId="{FF263324-590F-4094-A0B5-17DBF696C4A4}" srcOrd="1" destOrd="0" presId="urn:microsoft.com/office/officeart/2005/8/layout/venn1"/>
    <dgm:cxn modelId="{082534CC-9A09-4DD1-81B9-A22817A04925}" type="presOf" srcId="{EF9079B9-F3C6-4D14-A337-8B225DB76AD9}" destId="{37BFB65E-239E-41AE-B561-16F6FD2C5671}" srcOrd="0" destOrd="0" presId="urn:microsoft.com/office/officeart/2005/8/layout/venn1"/>
    <dgm:cxn modelId="{E0C147C7-8E65-4714-8C13-A2745589D4AF}" type="presOf" srcId="{4F2D6CBD-0E26-4B45-8ED8-1307C1E537E8}" destId="{EABF16D6-4476-4A75-9EB0-3413061DA4D1}" srcOrd="0" destOrd="0" presId="urn:microsoft.com/office/officeart/2005/8/layout/venn1"/>
    <dgm:cxn modelId="{1182D8A4-DFEA-4408-9A76-0CE3826E37D4}" srcId="{4F2D6CBD-0E26-4B45-8ED8-1307C1E537E8}" destId="{145D926C-BDB3-48BA-80D7-859F80564452}" srcOrd="0" destOrd="0" parTransId="{3C59A607-959E-4101-8519-6507A53AF7DF}" sibTransId="{CFBF61BB-5659-4784-A5D7-6F4687AFCF1D}"/>
    <dgm:cxn modelId="{C71A55E8-DD63-41CD-8507-182FD93BB65A}" srcId="{4F2D6CBD-0E26-4B45-8ED8-1307C1E537E8}" destId="{B82C8833-A06C-45FD-B25D-7DA1BEDDA2B9}" srcOrd="2" destOrd="0" parTransId="{1F6B6DE6-6806-4646-98BA-755C6C451D7D}" sibTransId="{5B7D1C27-3ECA-4893-9332-0BF8D657C84C}"/>
    <dgm:cxn modelId="{CD1F5D13-5BA0-498C-87A7-4F437789A9EF}" type="presOf" srcId="{145D926C-BDB3-48BA-80D7-859F80564452}" destId="{3845DE9B-39D8-4A3B-890B-BD39364DAF26}" srcOrd="0" destOrd="0" presId="urn:microsoft.com/office/officeart/2005/8/layout/venn1"/>
    <dgm:cxn modelId="{2DEC49E0-3C87-49BB-B971-2CB612F27365}" type="presParOf" srcId="{EABF16D6-4476-4A75-9EB0-3413061DA4D1}" destId="{3845DE9B-39D8-4A3B-890B-BD39364DAF26}" srcOrd="0" destOrd="0" presId="urn:microsoft.com/office/officeart/2005/8/layout/venn1"/>
    <dgm:cxn modelId="{63A2AC04-AD23-4EDE-81C6-F32A2FD42815}" type="presParOf" srcId="{EABF16D6-4476-4A75-9EB0-3413061DA4D1}" destId="{FF263324-590F-4094-A0B5-17DBF696C4A4}" srcOrd="1" destOrd="0" presId="urn:microsoft.com/office/officeart/2005/8/layout/venn1"/>
    <dgm:cxn modelId="{51FEA1C1-529A-4EB3-8187-FFF47AC99B95}" type="presParOf" srcId="{EABF16D6-4476-4A75-9EB0-3413061DA4D1}" destId="{37BFB65E-239E-41AE-B561-16F6FD2C5671}" srcOrd="2" destOrd="0" presId="urn:microsoft.com/office/officeart/2005/8/layout/venn1"/>
    <dgm:cxn modelId="{0F9C47B7-6B51-4E75-902D-E98269B51AAB}" type="presParOf" srcId="{EABF16D6-4476-4A75-9EB0-3413061DA4D1}" destId="{33AD0E86-C3EF-4A82-BABD-C143C4BDBD53}" srcOrd="3" destOrd="0" presId="urn:microsoft.com/office/officeart/2005/8/layout/venn1"/>
    <dgm:cxn modelId="{6E45C6E6-AE14-4BFE-A38F-4A418109B64D}" type="presParOf" srcId="{EABF16D6-4476-4A75-9EB0-3413061DA4D1}" destId="{C011026D-B0A7-4E7C-9D5D-7B031BC27218}" srcOrd="4" destOrd="0" presId="urn:microsoft.com/office/officeart/2005/8/layout/venn1"/>
    <dgm:cxn modelId="{12C615D6-CFE0-4F51-B29F-611773C77FA8}" type="presParOf" srcId="{EABF16D6-4476-4A75-9EB0-3413061DA4D1}" destId="{D859ACE6-2B54-4080-90A5-08CA3E4791D1}" srcOrd="5" destOrd="0" presId="urn:microsoft.com/office/officeart/2005/8/layout/ven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95CB6ED-F3E3-475C-9E38-1F950A97FDCA}" type="doc">
      <dgm:prSet loTypeId="urn:microsoft.com/office/officeart/2005/8/layout/gear1" loCatId="relationship" qsTypeId="urn:microsoft.com/office/officeart/2005/8/quickstyle/simple1" qsCatId="simple" csTypeId="urn:microsoft.com/office/officeart/2005/8/colors/accent1_2" csCatId="accent1" phldr="1"/>
      <dgm:spPr/>
    </dgm:pt>
    <dgm:pt modelId="{F804312A-5534-4DD6-84B2-6C1E3C0FB5E9}">
      <dgm:prSet phldrT="[Text]" custT="1"/>
      <dgm:spPr>
        <a:solidFill>
          <a:srgbClr val="F7E6A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dirty="0" smtClean="0">
              <a:solidFill>
                <a:schemeClr val="tx1"/>
              </a:solidFill>
            </a:rPr>
            <a:t>What positions or beliefs influence the text?</a:t>
          </a:r>
          <a:endParaRPr lang="en-US" sz="2000" b="1" dirty="0">
            <a:solidFill>
              <a:schemeClr val="tx1"/>
            </a:solidFill>
          </a:endParaRPr>
        </a:p>
      </dgm:t>
    </dgm:pt>
    <dgm:pt modelId="{E94055EF-2F77-4EAF-933F-F8049CABF7F5}" type="parTrans" cxnId="{E4027268-3011-433C-B9B6-B48BAA060E82}">
      <dgm:prSet/>
      <dgm:spPr/>
      <dgm:t>
        <a:bodyPr/>
        <a:lstStyle/>
        <a:p>
          <a:endParaRPr lang="en-US"/>
        </a:p>
      </dgm:t>
    </dgm:pt>
    <dgm:pt modelId="{7387F5D6-C387-4E92-A51C-0912C235757B}" type="sibTrans" cxnId="{E4027268-3011-433C-B9B6-B48BAA060E82}">
      <dgm:prSet/>
      <dgm:spPr/>
      <dgm:t>
        <a:bodyPr/>
        <a:lstStyle/>
        <a:p>
          <a:endParaRPr lang="en-US"/>
        </a:p>
      </dgm:t>
    </dgm:pt>
    <dgm:pt modelId="{4C4DEE9F-F16C-4F02-AF67-42BB47041851}">
      <dgm:prSet phldrT="[Text]" custT="1"/>
      <dgm:spPr>
        <a:solidFill>
          <a:srgbClr val="A8B5F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400" b="1" dirty="0" smtClean="0">
              <a:solidFill>
                <a:schemeClr val="tx1"/>
              </a:solidFill>
            </a:rPr>
            <a:t>What does the text say?</a:t>
          </a:r>
          <a:endParaRPr lang="en-US" sz="1400" b="1" dirty="0">
            <a:solidFill>
              <a:schemeClr val="tx1"/>
            </a:solidFill>
          </a:endParaRPr>
        </a:p>
      </dgm:t>
    </dgm:pt>
    <dgm:pt modelId="{AB2F0D11-E475-4B6F-88CF-8070A6E3121C}" type="parTrans" cxnId="{D9EFC338-FF2B-4011-9A4A-34E51315E384}">
      <dgm:prSet/>
      <dgm:spPr/>
      <dgm:t>
        <a:bodyPr/>
        <a:lstStyle/>
        <a:p>
          <a:endParaRPr lang="en-US"/>
        </a:p>
      </dgm:t>
    </dgm:pt>
    <dgm:pt modelId="{EB230789-E77E-4E94-A028-2CACBE58818D}" type="sibTrans" cxnId="{D9EFC338-FF2B-4011-9A4A-34E51315E384}">
      <dgm:prSet/>
      <dgm:spPr/>
      <dgm:t>
        <a:bodyPr/>
        <a:lstStyle/>
        <a:p>
          <a:endParaRPr lang="en-US"/>
        </a:p>
      </dgm:t>
    </dgm:pt>
    <dgm:pt modelId="{4FEC7052-1860-42D6-AD33-4AEABEB6BE9A}">
      <dgm:prSet phldrT="[Text]" custT="1"/>
      <dgm:spPr>
        <a:solidFill>
          <a:srgbClr val="C2E6B8"/>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400" b="1" dirty="0" smtClean="0">
              <a:solidFill>
                <a:schemeClr val="tx1"/>
              </a:solidFill>
            </a:rPr>
            <a:t>What do you think about the text?</a:t>
          </a:r>
          <a:endParaRPr lang="en-US" sz="1400" b="1" dirty="0">
            <a:solidFill>
              <a:schemeClr val="tx1"/>
            </a:solidFill>
          </a:endParaRPr>
        </a:p>
      </dgm:t>
    </dgm:pt>
    <dgm:pt modelId="{C8009D09-DA16-4ED0-8DEE-0BA75F2C2D29}" type="parTrans" cxnId="{962CABB6-AAAF-4C73-BC40-ACD9D7547566}">
      <dgm:prSet/>
      <dgm:spPr/>
      <dgm:t>
        <a:bodyPr/>
        <a:lstStyle/>
        <a:p>
          <a:endParaRPr lang="en-US"/>
        </a:p>
      </dgm:t>
    </dgm:pt>
    <dgm:pt modelId="{F1FCBA09-AE0D-4512-A4EE-CFCD39581828}" type="sibTrans" cxnId="{962CABB6-AAAF-4C73-BC40-ACD9D7547566}">
      <dgm:prSet/>
      <dgm:spPr/>
      <dgm:t>
        <a:bodyPr/>
        <a:lstStyle/>
        <a:p>
          <a:endParaRPr lang="en-US"/>
        </a:p>
      </dgm:t>
    </dgm:pt>
    <dgm:pt modelId="{B4ED37BF-8266-4725-9EE6-36BB1CF6A89F}" type="pres">
      <dgm:prSet presAssocID="{F95CB6ED-F3E3-475C-9E38-1F950A97FDCA}" presName="composite" presStyleCnt="0">
        <dgm:presLayoutVars>
          <dgm:chMax val="3"/>
          <dgm:animLvl val="lvl"/>
          <dgm:resizeHandles val="exact"/>
        </dgm:presLayoutVars>
      </dgm:prSet>
      <dgm:spPr/>
    </dgm:pt>
    <dgm:pt modelId="{278763FB-A14D-48A1-B4C8-2483763C55A0}" type="pres">
      <dgm:prSet presAssocID="{F804312A-5534-4DD6-84B2-6C1E3C0FB5E9}" presName="gear1" presStyleLbl="node1" presStyleIdx="0" presStyleCnt="3">
        <dgm:presLayoutVars>
          <dgm:chMax val="1"/>
          <dgm:bulletEnabled val="1"/>
        </dgm:presLayoutVars>
      </dgm:prSet>
      <dgm:spPr/>
      <dgm:t>
        <a:bodyPr/>
        <a:lstStyle/>
        <a:p>
          <a:endParaRPr lang="en-US"/>
        </a:p>
      </dgm:t>
    </dgm:pt>
    <dgm:pt modelId="{934FEEA8-4B6A-4DFE-8B13-5811D8254F59}" type="pres">
      <dgm:prSet presAssocID="{F804312A-5534-4DD6-84B2-6C1E3C0FB5E9}" presName="gear1srcNode" presStyleLbl="node1" presStyleIdx="0" presStyleCnt="3"/>
      <dgm:spPr/>
      <dgm:t>
        <a:bodyPr/>
        <a:lstStyle/>
        <a:p>
          <a:endParaRPr lang="en-US"/>
        </a:p>
      </dgm:t>
    </dgm:pt>
    <dgm:pt modelId="{08D87F4A-2CEB-4DB2-87AE-E044CDFB2C19}" type="pres">
      <dgm:prSet presAssocID="{F804312A-5534-4DD6-84B2-6C1E3C0FB5E9}" presName="gear1dstNode" presStyleLbl="node1" presStyleIdx="0" presStyleCnt="3"/>
      <dgm:spPr/>
      <dgm:t>
        <a:bodyPr/>
        <a:lstStyle/>
        <a:p>
          <a:endParaRPr lang="en-US"/>
        </a:p>
      </dgm:t>
    </dgm:pt>
    <dgm:pt modelId="{4B6AA718-5D15-4EB5-A721-0E95E43F99EA}" type="pres">
      <dgm:prSet presAssocID="{4C4DEE9F-F16C-4F02-AF67-42BB47041851}" presName="gear2" presStyleLbl="node1" presStyleIdx="1" presStyleCnt="3" custLinFactNeighborX="-3291" custLinFactNeighborY="3310">
        <dgm:presLayoutVars>
          <dgm:chMax val="1"/>
          <dgm:bulletEnabled val="1"/>
        </dgm:presLayoutVars>
      </dgm:prSet>
      <dgm:spPr/>
      <dgm:t>
        <a:bodyPr/>
        <a:lstStyle/>
        <a:p>
          <a:endParaRPr lang="en-US"/>
        </a:p>
      </dgm:t>
    </dgm:pt>
    <dgm:pt modelId="{8D060516-EE38-40FA-BD4A-91BBE80D6E50}" type="pres">
      <dgm:prSet presAssocID="{4C4DEE9F-F16C-4F02-AF67-42BB47041851}" presName="gear2srcNode" presStyleLbl="node1" presStyleIdx="1" presStyleCnt="3"/>
      <dgm:spPr/>
      <dgm:t>
        <a:bodyPr/>
        <a:lstStyle/>
        <a:p>
          <a:endParaRPr lang="en-US"/>
        </a:p>
      </dgm:t>
    </dgm:pt>
    <dgm:pt modelId="{641AC373-C0E5-440F-B62A-083A45DA71F3}" type="pres">
      <dgm:prSet presAssocID="{4C4DEE9F-F16C-4F02-AF67-42BB47041851}" presName="gear2dstNode" presStyleLbl="node1" presStyleIdx="1" presStyleCnt="3"/>
      <dgm:spPr/>
      <dgm:t>
        <a:bodyPr/>
        <a:lstStyle/>
        <a:p>
          <a:endParaRPr lang="en-US"/>
        </a:p>
      </dgm:t>
    </dgm:pt>
    <dgm:pt modelId="{C2BAACB7-CAC5-4C7C-BD01-A87B326D126E}" type="pres">
      <dgm:prSet presAssocID="{4FEC7052-1860-42D6-AD33-4AEABEB6BE9A}" presName="gear3" presStyleLbl="node1" presStyleIdx="2" presStyleCnt="3" custScaleX="105879" custScaleY="102902"/>
      <dgm:spPr/>
      <dgm:t>
        <a:bodyPr/>
        <a:lstStyle/>
        <a:p>
          <a:endParaRPr lang="en-US"/>
        </a:p>
      </dgm:t>
    </dgm:pt>
    <dgm:pt modelId="{A8A59954-AD1A-4713-8938-14489094E9F2}" type="pres">
      <dgm:prSet presAssocID="{4FEC7052-1860-42D6-AD33-4AEABEB6BE9A}" presName="gear3tx" presStyleLbl="node1" presStyleIdx="2" presStyleCnt="3">
        <dgm:presLayoutVars>
          <dgm:chMax val="1"/>
          <dgm:bulletEnabled val="1"/>
        </dgm:presLayoutVars>
      </dgm:prSet>
      <dgm:spPr/>
      <dgm:t>
        <a:bodyPr/>
        <a:lstStyle/>
        <a:p>
          <a:endParaRPr lang="en-US"/>
        </a:p>
      </dgm:t>
    </dgm:pt>
    <dgm:pt modelId="{408CBE9E-3D59-4203-9D83-4C952316AAF7}" type="pres">
      <dgm:prSet presAssocID="{4FEC7052-1860-42D6-AD33-4AEABEB6BE9A}" presName="gear3srcNode" presStyleLbl="node1" presStyleIdx="2" presStyleCnt="3"/>
      <dgm:spPr/>
      <dgm:t>
        <a:bodyPr/>
        <a:lstStyle/>
        <a:p>
          <a:endParaRPr lang="en-US"/>
        </a:p>
      </dgm:t>
    </dgm:pt>
    <dgm:pt modelId="{2E1E77CB-25B5-413D-8720-D6D138C531DA}" type="pres">
      <dgm:prSet presAssocID="{4FEC7052-1860-42D6-AD33-4AEABEB6BE9A}" presName="gear3dstNode" presStyleLbl="node1" presStyleIdx="2" presStyleCnt="3"/>
      <dgm:spPr/>
      <dgm:t>
        <a:bodyPr/>
        <a:lstStyle/>
        <a:p>
          <a:endParaRPr lang="en-US"/>
        </a:p>
      </dgm:t>
    </dgm:pt>
    <dgm:pt modelId="{628BE598-6A88-41D9-B43C-533B0FFB9FA8}" type="pres">
      <dgm:prSet presAssocID="{7387F5D6-C387-4E92-A51C-0912C235757B}" presName="connector1" presStyleLbl="sibTrans2D1" presStyleIdx="0" presStyleCnt="3"/>
      <dgm:spPr/>
      <dgm:t>
        <a:bodyPr/>
        <a:lstStyle/>
        <a:p>
          <a:endParaRPr lang="en-US"/>
        </a:p>
      </dgm:t>
    </dgm:pt>
    <dgm:pt modelId="{A303DAF4-48A8-4274-BDB4-8887C0D8CC07}" type="pres">
      <dgm:prSet presAssocID="{EB230789-E77E-4E94-A028-2CACBE58818D}" presName="connector2" presStyleLbl="sibTrans2D1" presStyleIdx="1" presStyleCnt="3"/>
      <dgm:spPr/>
      <dgm:t>
        <a:bodyPr/>
        <a:lstStyle/>
        <a:p>
          <a:endParaRPr lang="en-US"/>
        </a:p>
      </dgm:t>
    </dgm:pt>
    <dgm:pt modelId="{C738FDC1-12D6-4B89-918E-69B0F79F56E1}" type="pres">
      <dgm:prSet presAssocID="{F1FCBA09-AE0D-4512-A4EE-CFCD39581828}" presName="connector3" presStyleLbl="sibTrans2D1" presStyleIdx="2" presStyleCnt="3"/>
      <dgm:spPr/>
      <dgm:t>
        <a:bodyPr/>
        <a:lstStyle/>
        <a:p>
          <a:endParaRPr lang="en-US"/>
        </a:p>
      </dgm:t>
    </dgm:pt>
  </dgm:ptLst>
  <dgm:cxnLst>
    <dgm:cxn modelId="{F0FA1EA5-C9DB-49E0-AE57-BFF1E82A1A43}" type="presOf" srcId="{F804312A-5534-4DD6-84B2-6C1E3C0FB5E9}" destId="{278763FB-A14D-48A1-B4C8-2483763C55A0}" srcOrd="0" destOrd="0" presId="urn:microsoft.com/office/officeart/2005/8/layout/gear1"/>
    <dgm:cxn modelId="{D9EFC338-FF2B-4011-9A4A-34E51315E384}" srcId="{F95CB6ED-F3E3-475C-9E38-1F950A97FDCA}" destId="{4C4DEE9F-F16C-4F02-AF67-42BB47041851}" srcOrd="1" destOrd="0" parTransId="{AB2F0D11-E475-4B6F-88CF-8070A6E3121C}" sibTransId="{EB230789-E77E-4E94-A028-2CACBE58818D}"/>
    <dgm:cxn modelId="{8307814F-406A-4AB9-B56A-63F2AA4EC534}" type="presOf" srcId="{4FEC7052-1860-42D6-AD33-4AEABEB6BE9A}" destId="{A8A59954-AD1A-4713-8938-14489094E9F2}" srcOrd="1" destOrd="0" presId="urn:microsoft.com/office/officeart/2005/8/layout/gear1"/>
    <dgm:cxn modelId="{E3320E97-8D2A-4D0C-B2FF-06AA6F702A9F}" type="presOf" srcId="{4C4DEE9F-F16C-4F02-AF67-42BB47041851}" destId="{641AC373-C0E5-440F-B62A-083A45DA71F3}" srcOrd="2" destOrd="0" presId="urn:microsoft.com/office/officeart/2005/8/layout/gear1"/>
    <dgm:cxn modelId="{B8F5FDC6-0725-418A-8BDC-DA6AC7695A67}" type="presOf" srcId="{4FEC7052-1860-42D6-AD33-4AEABEB6BE9A}" destId="{2E1E77CB-25B5-413D-8720-D6D138C531DA}" srcOrd="3" destOrd="0" presId="urn:microsoft.com/office/officeart/2005/8/layout/gear1"/>
    <dgm:cxn modelId="{962CABB6-AAAF-4C73-BC40-ACD9D7547566}" srcId="{F95CB6ED-F3E3-475C-9E38-1F950A97FDCA}" destId="{4FEC7052-1860-42D6-AD33-4AEABEB6BE9A}" srcOrd="2" destOrd="0" parTransId="{C8009D09-DA16-4ED0-8DEE-0BA75F2C2D29}" sibTransId="{F1FCBA09-AE0D-4512-A4EE-CFCD39581828}"/>
    <dgm:cxn modelId="{B87778E2-4FFF-4444-B81B-1FEBFC579D3C}" type="presOf" srcId="{4FEC7052-1860-42D6-AD33-4AEABEB6BE9A}" destId="{C2BAACB7-CAC5-4C7C-BD01-A87B326D126E}" srcOrd="0" destOrd="0" presId="urn:microsoft.com/office/officeart/2005/8/layout/gear1"/>
    <dgm:cxn modelId="{C34D707B-41B9-4914-96EF-E6DF94AB0802}" type="presOf" srcId="{F804312A-5534-4DD6-84B2-6C1E3C0FB5E9}" destId="{934FEEA8-4B6A-4DFE-8B13-5811D8254F59}" srcOrd="1" destOrd="0" presId="urn:microsoft.com/office/officeart/2005/8/layout/gear1"/>
    <dgm:cxn modelId="{CFFDC26F-0428-4D5D-9B0D-FD9DD004EC80}" type="presOf" srcId="{F1FCBA09-AE0D-4512-A4EE-CFCD39581828}" destId="{C738FDC1-12D6-4B89-918E-69B0F79F56E1}" srcOrd="0" destOrd="0" presId="urn:microsoft.com/office/officeart/2005/8/layout/gear1"/>
    <dgm:cxn modelId="{C95E65AB-B8B1-4C51-887B-F363C09FA02D}" type="presOf" srcId="{7387F5D6-C387-4E92-A51C-0912C235757B}" destId="{628BE598-6A88-41D9-B43C-533B0FFB9FA8}" srcOrd="0" destOrd="0" presId="urn:microsoft.com/office/officeart/2005/8/layout/gear1"/>
    <dgm:cxn modelId="{17CC6A7F-E84B-4512-ABE8-16AB667B5CC9}" type="presOf" srcId="{EB230789-E77E-4E94-A028-2CACBE58818D}" destId="{A303DAF4-48A8-4274-BDB4-8887C0D8CC07}" srcOrd="0" destOrd="0" presId="urn:microsoft.com/office/officeart/2005/8/layout/gear1"/>
    <dgm:cxn modelId="{9D2AF7F0-75C1-413C-B094-BBC891D86D91}" type="presOf" srcId="{4C4DEE9F-F16C-4F02-AF67-42BB47041851}" destId="{8D060516-EE38-40FA-BD4A-91BBE80D6E50}" srcOrd="1" destOrd="0" presId="urn:microsoft.com/office/officeart/2005/8/layout/gear1"/>
    <dgm:cxn modelId="{94662443-1190-4B93-8B7D-C5AD8FD0300B}" type="presOf" srcId="{F95CB6ED-F3E3-475C-9E38-1F950A97FDCA}" destId="{B4ED37BF-8266-4725-9EE6-36BB1CF6A89F}" srcOrd="0" destOrd="0" presId="urn:microsoft.com/office/officeart/2005/8/layout/gear1"/>
    <dgm:cxn modelId="{B68B2F7F-3759-435C-A095-30F8816E52FA}" type="presOf" srcId="{4FEC7052-1860-42D6-AD33-4AEABEB6BE9A}" destId="{408CBE9E-3D59-4203-9D83-4C952316AAF7}" srcOrd="2" destOrd="0" presId="urn:microsoft.com/office/officeart/2005/8/layout/gear1"/>
    <dgm:cxn modelId="{77C117B1-CBEC-4135-8B9A-82AF2F059527}" type="presOf" srcId="{F804312A-5534-4DD6-84B2-6C1E3C0FB5E9}" destId="{08D87F4A-2CEB-4DB2-87AE-E044CDFB2C19}" srcOrd="2" destOrd="0" presId="urn:microsoft.com/office/officeart/2005/8/layout/gear1"/>
    <dgm:cxn modelId="{E4027268-3011-433C-B9B6-B48BAA060E82}" srcId="{F95CB6ED-F3E3-475C-9E38-1F950A97FDCA}" destId="{F804312A-5534-4DD6-84B2-6C1E3C0FB5E9}" srcOrd="0" destOrd="0" parTransId="{E94055EF-2F77-4EAF-933F-F8049CABF7F5}" sibTransId="{7387F5D6-C387-4E92-A51C-0912C235757B}"/>
    <dgm:cxn modelId="{8E889F85-D345-43C6-AF78-6FF7FF81B7FF}" type="presOf" srcId="{4C4DEE9F-F16C-4F02-AF67-42BB47041851}" destId="{4B6AA718-5D15-4EB5-A721-0E95E43F99EA}" srcOrd="0" destOrd="0" presId="urn:microsoft.com/office/officeart/2005/8/layout/gear1"/>
    <dgm:cxn modelId="{AE70A58B-FC21-46F1-B077-E73C72AB656F}" type="presParOf" srcId="{B4ED37BF-8266-4725-9EE6-36BB1CF6A89F}" destId="{278763FB-A14D-48A1-B4C8-2483763C55A0}" srcOrd="0" destOrd="0" presId="urn:microsoft.com/office/officeart/2005/8/layout/gear1"/>
    <dgm:cxn modelId="{7F634CEB-DD00-4BFB-A9D2-9346C8802399}" type="presParOf" srcId="{B4ED37BF-8266-4725-9EE6-36BB1CF6A89F}" destId="{934FEEA8-4B6A-4DFE-8B13-5811D8254F59}" srcOrd="1" destOrd="0" presId="urn:microsoft.com/office/officeart/2005/8/layout/gear1"/>
    <dgm:cxn modelId="{323C3A31-C9B7-4BF7-BCBD-8390AE694D22}" type="presParOf" srcId="{B4ED37BF-8266-4725-9EE6-36BB1CF6A89F}" destId="{08D87F4A-2CEB-4DB2-87AE-E044CDFB2C19}" srcOrd="2" destOrd="0" presId="urn:microsoft.com/office/officeart/2005/8/layout/gear1"/>
    <dgm:cxn modelId="{17E91600-D567-48D7-B1BF-5EC6C713C8AE}" type="presParOf" srcId="{B4ED37BF-8266-4725-9EE6-36BB1CF6A89F}" destId="{4B6AA718-5D15-4EB5-A721-0E95E43F99EA}" srcOrd="3" destOrd="0" presId="urn:microsoft.com/office/officeart/2005/8/layout/gear1"/>
    <dgm:cxn modelId="{B22C1709-0DD1-4B05-BDA8-775BF96D72F0}" type="presParOf" srcId="{B4ED37BF-8266-4725-9EE6-36BB1CF6A89F}" destId="{8D060516-EE38-40FA-BD4A-91BBE80D6E50}" srcOrd="4" destOrd="0" presId="urn:microsoft.com/office/officeart/2005/8/layout/gear1"/>
    <dgm:cxn modelId="{7F037D23-DA30-4D43-8CDC-4DB943C399F2}" type="presParOf" srcId="{B4ED37BF-8266-4725-9EE6-36BB1CF6A89F}" destId="{641AC373-C0E5-440F-B62A-083A45DA71F3}" srcOrd="5" destOrd="0" presId="urn:microsoft.com/office/officeart/2005/8/layout/gear1"/>
    <dgm:cxn modelId="{178E1015-13E8-48FE-939D-D964A89FF99B}" type="presParOf" srcId="{B4ED37BF-8266-4725-9EE6-36BB1CF6A89F}" destId="{C2BAACB7-CAC5-4C7C-BD01-A87B326D126E}" srcOrd="6" destOrd="0" presId="urn:microsoft.com/office/officeart/2005/8/layout/gear1"/>
    <dgm:cxn modelId="{F65B5479-5DA0-44F8-A1D8-DEF6BA312284}" type="presParOf" srcId="{B4ED37BF-8266-4725-9EE6-36BB1CF6A89F}" destId="{A8A59954-AD1A-4713-8938-14489094E9F2}" srcOrd="7" destOrd="0" presId="urn:microsoft.com/office/officeart/2005/8/layout/gear1"/>
    <dgm:cxn modelId="{7DBD960A-0A8B-43BE-A5BB-B8F8CD8D733B}" type="presParOf" srcId="{B4ED37BF-8266-4725-9EE6-36BB1CF6A89F}" destId="{408CBE9E-3D59-4203-9D83-4C952316AAF7}" srcOrd="8" destOrd="0" presId="urn:microsoft.com/office/officeart/2005/8/layout/gear1"/>
    <dgm:cxn modelId="{8E82BB4B-097A-44F5-A9BA-33C99706C1CA}" type="presParOf" srcId="{B4ED37BF-8266-4725-9EE6-36BB1CF6A89F}" destId="{2E1E77CB-25B5-413D-8720-D6D138C531DA}" srcOrd="9" destOrd="0" presId="urn:microsoft.com/office/officeart/2005/8/layout/gear1"/>
    <dgm:cxn modelId="{17E70A2E-86CE-43E2-9A3B-A19AF460784F}" type="presParOf" srcId="{B4ED37BF-8266-4725-9EE6-36BB1CF6A89F}" destId="{628BE598-6A88-41D9-B43C-533B0FFB9FA8}" srcOrd="10" destOrd="0" presId="urn:microsoft.com/office/officeart/2005/8/layout/gear1"/>
    <dgm:cxn modelId="{314EAD4D-A28E-4023-9D63-2921013DD99D}" type="presParOf" srcId="{B4ED37BF-8266-4725-9EE6-36BB1CF6A89F}" destId="{A303DAF4-48A8-4274-BDB4-8887C0D8CC07}" srcOrd="11" destOrd="0" presId="urn:microsoft.com/office/officeart/2005/8/layout/gear1"/>
    <dgm:cxn modelId="{DA611BEB-13D7-43B0-B3DC-07DC633E5112}" type="presParOf" srcId="{B4ED37BF-8266-4725-9EE6-36BB1CF6A89F}" destId="{C738FDC1-12D6-4B89-918E-69B0F79F56E1}" srcOrd="12" destOrd="0" presId="urn:microsoft.com/office/officeart/2005/8/layout/gear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33472A3-F0C4-4C8D-AEEB-72CECA53A4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EAA7F83-FB5C-4A2A-9B34-EFD11B78B1EA}">
      <dgm:prSet phldrT="[Text]"/>
      <dgm:spPr>
        <a:solidFill>
          <a:srgbClr val="8E8EDA"/>
        </a:solidFill>
        <a:ln>
          <a:solidFill>
            <a:srgbClr val="3D3DB9">
              <a:alpha val="50000"/>
            </a:srgbClr>
          </a:solidFill>
        </a:ln>
      </dgm:spPr>
      <dgm:t>
        <a:bodyPr/>
        <a:lstStyle/>
        <a:p>
          <a:r>
            <a:rPr lang="en-US" dirty="0" smtClean="0">
              <a:solidFill>
                <a:schemeClr val="tx1"/>
              </a:solidFill>
            </a:rPr>
            <a:t>Factual in nature</a:t>
          </a:r>
          <a:endParaRPr lang="en-US" dirty="0">
            <a:solidFill>
              <a:schemeClr val="tx1"/>
            </a:solidFill>
          </a:endParaRPr>
        </a:p>
      </dgm:t>
    </dgm:pt>
    <dgm:pt modelId="{09F4DD54-B4C6-4D4F-AEAA-FF3214C308AD}" type="parTrans" cxnId="{43F67B77-5B95-46C2-958F-AFBF0EA6A134}">
      <dgm:prSet/>
      <dgm:spPr/>
      <dgm:t>
        <a:bodyPr/>
        <a:lstStyle/>
        <a:p>
          <a:endParaRPr lang="en-US"/>
        </a:p>
      </dgm:t>
    </dgm:pt>
    <dgm:pt modelId="{57581934-3A0A-48F6-B7C9-5889BBA26112}" type="sibTrans" cxnId="{43F67B77-5B95-46C2-958F-AFBF0EA6A134}">
      <dgm:prSet/>
      <dgm:spPr/>
      <dgm:t>
        <a:bodyPr/>
        <a:lstStyle/>
        <a:p>
          <a:endParaRPr lang="en-US"/>
        </a:p>
      </dgm:t>
    </dgm:pt>
    <dgm:pt modelId="{B5B7F438-EB0B-491F-AF44-473F684B72A4}">
      <dgm:prSet phldrT="[Text]"/>
      <dgm:spPr/>
      <dgm:t>
        <a:bodyPr/>
        <a:lstStyle/>
        <a:p>
          <a:r>
            <a:rPr lang="en-US" dirty="0" smtClean="0"/>
            <a:t>Improved literal and inferential comprehension</a:t>
          </a:r>
          <a:endParaRPr lang="en-US" dirty="0"/>
        </a:p>
      </dgm:t>
    </dgm:pt>
    <dgm:pt modelId="{6570A615-68DF-4B69-9C03-E7311E7761FF}" type="parTrans" cxnId="{57BCC67D-405A-43B5-86F5-3B95172BCFB5}">
      <dgm:prSet/>
      <dgm:spPr/>
      <dgm:t>
        <a:bodyPr/>
        <a:lstStyle/>
        <a:p>
          <a:endParaRPr lang="en-US"/>
        </a:p>
      </dgm:t>
    </dgm:pt>
    <dgm:pt modelId="{6A947AE0-DF3F-4137-B864-92090B3A9503}" type="sibTrans" cxnId="{57BCC67D-405A-43B5-86F5-3B95172BCFB5}">
      <dgm:prSet/>
      <dgm:spPr/>
      <dgm:t>
        <a:bodyPr/>
        <a:lstStyle/>
        <a:p>
          <a:endParaRPr lang="en-US"/>
        </a:p>
      </dgm:t>
    </dgm:pt>
    <dgm:pt modelId="{D3A708A2-BFA0-4785-BDF5-F2CC56664B36}">
      <dgm:prSet phldrT="[Text]"/>
      <dgm:spPr/>
      <dgm:t>
        <a:bodyPr/>
        <a:lstStyle/>
        <a:p>
          <a:endParaRPr lang="en-US" dirty="0"/>
        </a:p>
      </dgm:t>
    </dgm:pt>
    <dgm:pt modelId="{886FD0FD-1BE5-4D4B-9FF0-A3E943AABB4A}" type="parTrans" cxnId="{AB92A777-6E6E-4ED4-A1DB-A154E3EF3D3A}">
      <dgm:prSet/>
      <dgm:spPr/>
      <dgm:t>
        <a:bodyPr/>
        <a:lstStyle/>
        <a:p>
          <a:endParaRPr lang="en-US"/>
        </a:p>
      </dgm:t>
    </dgm:pt>
    <dgm:pt modelId="{A5BBF053-4C6C-4F88-8232-64AFF307E9DA}" type="sibTrans" cxnId="{AB92A777-6E6E-4ED4-A1DB-A154E3EF3D3A}">
      <dgm:prSet/>
      <dgm:spPr/>
      <dgm:t>
        <a:bodyPr/>
        <a:lstStyle/>
        <a:p>
          <a:endParaRPr lang="en-US"/>
        </a:p>
      </dgm:t>
    </dgm:pt>
    <dgm:pt modelId="{F38A5F6B-C3AC-4A38-95DD-9EFF8FDA83FD}">
      <dgm:prSet phldrT="[Text]"/>
      <dgm:spPr>
        <a:solidFill>
          <a:srgbClr val="FFE285"/>
        </a:solidFill>
        <a:ln>
          <a:solidFill>
            <a:srgbClr val="FFC000">
              <a:alpha val="50000"/>
            </a:srgbClr>
          </a:solidFill>
        </a:ln>
      </dgm:spPr>
      <dgm:t>
        <a:bodyPr/>
        <a:lstStyle/>
        <a:p>
          <a:r>
            <a:rPr lang="en-US" dirty="0" smtClean="0">
              <a:solidFill>
                <a:schemeClr val="tx1"/>
              </a:solidFill>
            </a:rPr>
            <a:t>Analytical in nature</a:t>
          </a:r>
          <a:endParaRPr lang="en-US" dirty="0">
            <a:solidFill>
              <a:schemeClr val="tx1"/>
            </a:solidFill>
          </a:endParaRPr>
        </a:p>
      </dgm:t>
    </dgm:pt>
    <dgm:pt modelId="{EC17B268-724D-45BF-91B9-FAC9F6005402}" type="parTrans" cxnId="{4A7F4AC1-6238-4908-BC69-7403E6E04E40}">
      <dgm:prSet/>
      <dgm:spPr/>
      <dgm:t>
        <a:bodyPr/>
        <a:lstStyle/>
        <a:p>
          <a:endParaRPr lang="en-US"/>
        </a:p>
      </dgm:t>
    </dgm:pt>
    <dgm:pt modelId="{BDC39A05-C23C-4341-9773-C755021DE326}" type="sibTrans" cxnId="{4A7F4AC1-6238-4908-BC69-7403E6E04E40}">
      <dgm:prSet/>
      <dgm:spPr/>
      <dgm:t>
        <a:bodyPr/>
        <a:lstStyle/>
        <a:p>
          <a:endParaRPr lang="en-US"/>
        </a:p>
      </dgm:t>
    </dgm:pt>
    <dgm:pt modelId="{4D62A639-1A38-427A-8B4E-2F3F493D196D}">
      <dgm:prSet phldrT="[Text]"/>
      <dgm:spPr/>
      <dgm:t>
        <a:bodyPr/>
        <a:lstStyle/>
        <a:p>
          <a:r>
            <a:rPr lang="en-US" dirty="0" smtClean="0"/>
            <a:t>Resulted in richest reasoning</a:t>
          </a:r>
          <a:endParaRPr lang="en-US" dirty="0"/>
        </a:p>
      </dgm:t>
    </dgm:pt>
    <dgm:pt modelId="{635BC35B-4039-45E2-9048-192DB2C0C2F1}" type="parTrans" cxnId="{FE13D1CD-643F-48D8-8B3E-138895286284}">
      <dgm:prSet/>
      <dgm:spPr/>
      <dgm:t>
        <a:bodyPr/>
        <a:lstStyle/>
        <a:p>
          <a:endParaRPr lang="en-US"/>
        </a:p>
      </dgm:t>
    </dgm:pt>
    <dgm:pt modelId="{FF2BB904-0821-44FD-8099-D20BFDA5CAFD}" type="sibTrans" cxnId="{FE13D1CD-643F-48D8-8B3E-138895286284}">
      <dgm:prSet/>
      <dgm:spPr/>
      <dgm:t>
        <a:bodyPr/>
        <a:lstStyle/>
        <a:p>
          <a:endParaRPr lang="en-US"/>
        </a:p>
      </dgm:t>
    </dgm:pt>
    <dgm:pt modelId="{0F3BC058-4756-4662-BB3E-435ACED641D2}">
      <dgm:prSet phldrT="[Text]"/>
      <dgm:spPr/>
      <dgm:t>
        <a:bodyPr/>
        <a:lstStyle/>
        <a:p>
          <a:endParaRPr lang="en-US" dirty="0"/>
        </a:p>
      </dgm:t>
    </dgm:pt>
    <dgm:pt modelId="{60785F51-0918-4DDE-B66E-751A516DD58D}" type="parTrans" cxnId="{63591F7D-4AFC-462A-961B-E35F96F83D84}">
      <dgm:prSet/>
      <dgm:spPr/>
      <dgm:t>
        <a:bodyPr/>
        <a:lstStyle/>
        <a:p>
          <a:endParaRPr lang="en-US"/>
        </a:p>
      </dgm:t>
    </dgm:pt>
    <dgm:pt modelId="{C05F6902-9960-48AA-BD32-E84076CD6BF2}" type="sibTrans" cxnId="{63591F7D-4AFC-462A-961B-E35F96F83D84}">
      <dgm:prSet/>
      <dgm:spPr/>
      <dgm:t>
        <a:bodyPr/>
        <a:lstStyle/>
        <a:p>
          <a:endParaRPr lang="en-US"/>
        </a:p>
      </dgm:t>
    </dgm:pt>
    <dgm:pt modelId="{DCAD46D4-D6DB-4A48-9D8C-3F43886A6778}" type="pres">
      <dgm:prSet presAssocID="{833472A3-F0C4-4C8D-AEEB-72CECA53A43B}" presName="linear" presStyleCnt="0">
        <dgm:presLayoutVars>
          <dgm:dir/>
          <dgm:animLvl val="lvl"/>
          <dgm:resizeHandles val="exact"/>
        </dgm:presLayoutVars>
      </dgm:prSet>
      <dgm:spPr/>
      <dgm:t>
        <a:bodyPr/>
        <a:lstStyle/>
        <a:p>
          <a:endParaRPr lang="en-US"/>
        </a:p>
      </dgm:t>
    </dgm:pt>
    <dgm:pt modelId="{B9D2686B-771D-4924-A394-A7728FE4B93F}" type="pres">
      <dgm:prSet presAssocID="{3EAA7F83-FB5C-4A2A-9B34-EFD11B78B1EA}" presName="parentLin" presStyleCnt="0"/>
      <dgm:spPr/>
    </dgm:pt>
    <dgm:pt modelId="{FAAF391C-7F71-46FA-BF9E-70CBF13D5601}" type="pres">
      <dgm:prSet presAssocID="{3EAA7F83-FB5C-4A2A-9B34-EFD11B78B1EA}" presName="parentLeftMargin" presStyleLbl="node1" presStyleIdx="0" presStyleCnt="2"/>
      <dgm:spPr/>
      <dgm:t>
        <a:bodyPr/>
        <a:lstStyle/>
        <a:p>
          <a:endParaRPr lang="en-US"/>
        </a:p>
      </dgm:t>
    </dgm:pt>
    <dgm:pt modelId="{6515BA3A-C092-459A-AF90-A6322174CDA8}" type="pres">
      <dgm:prSet presAssocID="{3EAA7F83-FB5C-4A2A-9B34-EFD11B78B1EA}" presName="parentText" presStyleLbl="node1" presStyleIdx="0" presStyleCnt="2">
        <dgm:presLayoutVars>
          <dgm:chMax val="0"/>
          <dgm:bulletEnabled val="1"/>
        </dgm:presLayoutVars>
      </dgm:prSet>
      <dgm:spPr/>
      <dgm:t>
        <a:bodyPr/>
        <a:lstStyle/>
        <a:p>
          <a:endParaRPr lang="en-US"/>
        </a:p>
      </dgm:t>
    </dgm:pt>
    <dgm:pt modelId="{0DA3A741-03AB-489F-A790-8F5A45EB6DD3}" type="pres">
      <dgm:prSet presAssocID="{3EAA7F83-FB5C-4A2A-9B34-EFD11B78B1EA}" presName="negativeSpace" presStyleCnt="0"/>
      <dgm:spPr/>
    </dgm:pt>
    <dgm:pt modelId="{7FB6F2A4-F1AA-42F2-8393-3612D536A77E}" type="pres">
      <dgm:prSet presAssocID="{3EAA7F83-FB5C-4A2A-9B34-EFD11B78B1EA}" presName="childText" presStyleLbl="conFgAcc1" presStyleIdx="0" presStyleCnt="2">
        <dgm:presLayoutVars>
          <dgm:bulletEnabled val="1"/>
        </dgm:presLayoutVars>
      </dgm:prSet>
      <dgm:spPr/>
      <dgm:t>
        <a:bodyPr/>
        <a:lstStyle/>
        <a:p>
          <a:endParaRPr lang="en-US"/>
        </a:p>
      </dgm:t>
    </dgm:pt>
    <dgm:pt modelId="{70BAA191-DDFF-4BCA-B0E6-E8116D6AC35D}" type="pres">
      <dgm:prSet presAssocID="{57581934-3A0A-48F6-B7C9-5889BBA26112}" presName="spaceBetweenRectangles" presStyleCnt="0"/>
      <dgm:spPr/>
    </dgm:pt>
    <dgm:pt modelId="{E3F197BD-B7F8-4D64-9A84-63FF37B6B91D}" type="pres">
      <dgm:prSet presAssocID="{F38A5F6B-C3AC-4A38-95DD-9EFF8FDA83FD}" presName="parentLin" presStyleCnt="0"/>
      <dgm:spPr/>
    </dgm:pt>
    <dgm:pt modelId="{7DF894C3-7F13-4040-ACF0-DA5D84134F3F}" type="pres">
      <dgm:prSet presAssocID="{F38A5F6B-C3AC-4A38-95DD-9EFF8FDA83FD}" presName="parentLeftMargin" presStyleLbl="node1" presStyleIdx="0" presStyleCnt="2"/>
      <dgm:spPr/>
      <dgm:t>
        <a:bodyPr/>
        <a:lstStyle/>
        <a:p>
          <a:endParaRPr lang="en-US"/>
        </a:p>
      </dgm:t>
    </dgm:pt>
    <dgm:pt modelId="{6CF0424D-572F-49B9-ABAA-A28C15AA09D0}" type="pres">
      <dgm:prSet presAssocID="{F38A5F6B-C3AC-4A38-95DD-9EFF8FDA83FD}" presName="parentText" presStyleLbl="node1" presStyleIdx="1" presStyleCnt="2">
        <dgm:presLayoutVars>
          <dgm:chMax val="0"/>
          <dgm:bulletEnabled val="1"/>
        </dgm:presLayoutVars>
      </dgm:prSet>
      <dgm:spPr/>
      <dgm:t>
        <a:bodyPr/>
        <a:lstStyle/>
        <a:p>
          <a:endParaRPr lang="en-US"/>
        </a:p>
      </dgm:t>
    </dgm:pt>
    <dgm:pt modelId="{40337D8B-1FC7-4BF8-8704-2BFF8AC01CBD}" type="pres">
      <dgm:prSet presAssocID="{F38A5F6B-C3AC-4A38-95DD-9EFF8FDA83FD}" presName="negativeSpace" presStyleCnt="0"/>
      <dgm:spPr/>
    </dgm:pt>
    <dgm:pt modelId="{EFBB782A-D9B7-491A-B25C-EBD82FAE592A}" type="pres">
      <dgm:prSet presAssocID="{F38A5F6B-C3AC-4A38-95DD-9EFF8FDA83FD}" presName="childText" presStyleLbl="conFgAcc1" presStyleIdx="1" presStyleCnt="2">
        <dgm:presLayoutVars>
          <dgm:bulletEnabled val="1"/>
        </dgm:presLayoutVars>
      </dgm:prSet>
      <dgm:spPr/>
      <dgm:t>
        <a:bodyPr/>
        <a:lstStyle/>
        <a:p>
          <a:endParaRPr lang="en-US"/>
        </a:p>
      </dgm:t>
    </dgm:pt>
  </dgm:ptLst>
  <dgm:cxnLst>
    <dgm:cxn modelId="{57BCC67D-405A-43B5-86F5-3B95172BCFB5}" srcId="{3EAA7F83-FB5C-4A2A-9B34-EFD11B78B1EA}" destId="{B5B7F438-EB0B-491F-AF44-473F684B72A4}" srcOrd="0" destOrd="0" parTransId="{6570A615-68DF-4B69-9C03-E7311E7761FF}" sibTransId="{6A947AE0-DF3F-4137-B864-92090B3A9503}"/>
    <dgm:cxn modelId="{A79F21FE-1EF0-4EA4-AD6E-D6482BEEEBB9}" type="presOf" srcId="{833472A3-F0C4-4C8D-AEEB-72CECA53A43B}" destId="{DCAD46D4-D6DB-4A48-9D8C-3F43886A6778}" srcOrd="0" destOrd="0" presId="urn:microsoft.com/office/officeart/2005/8/layout/list1"/>
    <dgm:cxn modelId="{4A7F4AC1-6238-4908-BC69-7403E6E04E40}" srcId="{833472A3-F0C4-4C8D-AEEB-72CECA53A43B}" destId="{F38A5F6B-C3AC-4A38-95DD-9EFF8FDA83FD}" srcOrd="1" destOrd="0" parTransId="{EC17B268-724D-45BF-91B9-FAC9F6005402}" sibTransId="{BDC39A05-C23C-4341-9773-C755021DE326}"/>
    <dgm:cxn modelId="{0808D0C3-8778-476E-9DBE-E7122BD2DCD9}" type="presOf" srcId="{B5B7F438-EB0B-491F-AF44-473F684B72A4}" destId="{7FB6F2A4-F1AA-42F2-8393-3612D536A77E}" srcOrd="0" destOrd="0" presId="urn:microsoft.com/office/officeart/2005/8/layout/list1"/>
    <dgm:cxn modelId="{B825BC72-C1EA-4949-AF2D-C22455FF1101}" type="presOf" srcId="{3EAA7F83-FB5C-4A2A-9B34-EFD11B78B1EA}" destId="{6515BA3A-C092-459A-AF90-A6322174CDA8}" srcOrd="1" destOrd="0" presId="urn:microsoft.com/office/officeart/2005/8/layout/list1"/>
    <dgm:cxn modelId="{C1213E54-E071-489E-891F-341DDF20096A}" type="presOf" srcId="{3EAA7F83-FB5C-4A2A-9B34-EFD11B78B1EA}" destId="{FAAF391C-7F71-46FA-BF9E-70CBF13D5601}" srcOrd="0" destOrd="0" presId="urn:microsoft.com/office/officeart/2005/8/layout/list1"/>
    <dgm:cxn modelId="{4B1A154E-E1E4-4F99-BE07-21C5B4E2D9C3}" type="presOf" srcId="{F38A5F6B-C3AC-4A38-95DD-9EFF8FDA83FD}" destId="{7DF894C3-7F13-4040-ACF0-DA5D84134F3F}" srcOrd="0" destOrd="0" presId="urn:microsoft.com/office/officeart/2005/8/layout/list1"/>
    <dgm:cxn modelId="{63591F7D-4AFC-462A-961B-E35F96F83D84}" srcId="{F38A5F6B-C3AC-4A38-95DD-9EFF8FDA83FD}" destId="{0F3BC058-4756-4662-BB3E-435ACED641D2}" srcOrd="1" destOrd="0" parTransId="{60785F51-0918-4DDE-B66E-751A516DD58D}" sibTransId="{C05F6902-9960-48AA-BD32-E84076CD6BF2}"/>
    <dgm:cxn modelId="{ED9A85BC-AC02-464D-B5AC-61244A711420}" type="presOf" srcId="{F38A5F6B-C3AC-4A38-95DD-9EFF8FDA83FD}" destId="{6CF0424D-572F-49B9-ABAA-A28C15AA09D0}" srcOrd="1" destOrd="0" presId="urn:microsoft.com/office/officeart/2005/8/layout/list1"/>
    <dgm:cxn modelId="{43F67B77-5B95-46C2-958F-AFBF0EA6A134}" srcId="{833472A3-F0C4-4C8D-AEEB-72CECA53A43B}" destId="{3EAA7F83-FB5C-4A2A-9B34-EFD11B78B1EA}" srcOrd="0" destOrd="0" parTransId="{09F4DD54-B4C6-4D4F-AEAA-FF3214C308AD}" sibTransId="{57581934-3A0A-48F6-B7C9-5889BBA26112}"/>
    <dgm:cxn modelId="{D54D7FA7-D140-4BB5-85E4-222495A0842D}" type="presOf" srcId="{D3A708A2-BFA0-4785-BDF5-F2CC56664B36}" destId="{7FB6F2A4-F1AA-42F2-8393-3612D536A77E}" srcOrd="0" destOrd="1" presId="urn:microsoft.com/office/officeart/2005/8/layout/list1"/>
    <dgm:cxn modelId="{FE13D1CD-643F-48D8-8B3E-138895286284}" srcId="{F38A5F6B-C3AC-4A38-95DD-9EFF8FDA83FD}" destId="{4D62A639-1A38-427A-8B4E-2F3F493D196D}" srcOrd="0" destOrd="0" parTransId="{635BC35B-4039-45E2-9048-192DB2C0C2F1}" sibTransId="{FF2BB904-0821-44FD-8099-D20BFDA5CAFD}"/>
    <dgm:cxn modelId="{2FA692F9-A9B7-47EA-92B1-5FD12C64E6D3}" type="presOf" srcId="{0F3BC058-4756-4662-BB3E-435ACED641D2}" destId="{EFBB782A-D9B7-491A-B25C-EBD82FAE592A}" srcOrd="0" destOrd="1" presId="urn:microsoft.com/office/officeart/2005/8/layout/list1"/>
    <dgm:cxn modelId="{AB92A777-6E6E-4ED4-A1DB-A154E3EF3D3A}" srcId="{3EAA7F83-FB5C-4A2A-9B34-EFD11B78B1EA}" destId="{D3A708A2-BFA0-4785-BDF5-F2CC56664B36}" srcOrd="1" destOrd="0" parTransId="{886FD0FD-1BE5-4D4B-9FF0-A3E943AABB4A}" sibTransId="{A5BBF053-4C6C-4F88-8232-64AFF307E9DA}"/>
    <dgm:cxn modelId="{D19C6A62-3BF8-4E3B-8795-F9A16B46E719}" type="presOf" srcId="{4D62A639-1A38-427A-8B4E-2F3F493D196D}" destId="{EFBB782A-D9B7-491A-B25C-EBD82FAE592A}" srcOrd="0" destOrd="0" presId="urn:microsoft.com/office/officeart/2005/8/layout/list1"/>
    <dgm:cxn modelId="{1B1E1A60-413D-4E10-8CC7-4EB963A26B4C}" type="presParOf" srcId="{DCAD46D4-D6DB-4A48-9D8C-3F43886A6778}" destId="{B9D2686B-771D-4924-A394-A7728FE4B93F}" srcOrd="0" destOrd="0" presId="urn:microsoft.com/office/officeart/2005/8/layout/list1"/>
    <dgm:cxn modelId="{A0A10425-9C67-40AD-83B3-2BA05F938834}" type="presParOf" srcId="{B9D2686B-771D-4924-A394-A7728FE4B93F}" destId="{FAAF391C-7F71-46FA-BF9E-70CBF13D5601}" srcOrd="0" destOrd="0" presId="urn:microsoft.com/office/officeart/2005/8/layout/list1"/>
    <dgm:cxn modelId="{3EC3A658-7D6D-4279-84BE-6F035DB7FEED}" type="presParOf" srcId="{B9D2686B-771D-4924-A394-A7728FE4B93F}" destId="{6515BA3A-C092-459A-AF90-A6322174CDA8}" srcOrd="1" destOrd="0" presId="urn:microsoft.com/office/officeart/2005/8/layout/list1"/>
    <dgm:cxn modelId="{AC86319B-016E-4587-9151-EF0C32CEA0CA}" type="presParOf" srcId="{DCAD46D4-D6DB-4A48-9D8C-3F43886A6778}" destId="{0DA3A741-03AB-489F-A790-8F5A45EB6DD3}" srcOrd="1" destOrd="0" presId="urn:microsoft.com/office/officeart/2005/8/layout/list1"/>
    <dgm:cxn modelId="{D46F045D-8733-4554-862A-429B9963C4CB}" type="presParOf" srcId="{DCAD46D4-D6DB-4A48-9D8C-3F43886A6778}" destId="{7FB6F2A4-F1AA-42F2-8393-3612D536A77E}" srcOrd="2" destOrd="0" presId="urn:microsoft.com/office/officeart/2005/8/layout/list1"/>
    <dgm:cxn modelId="{F1C027CE-D913-427E-85D1-BE27F94D2503}" type="presParOf" srcId="{DCAD46D4-D6DB-4A48-9D8C-3F43886A6778}" destId="{70BAA191-DDFF-4BCA-B0E6-E8116D6AC35D}" srcOrd="3" destOrd="0" presId="urn:microsoft.com/office/officeart/2005/8/layout/list1"/>
    <dgm:cxn modelId="{6CEE13A1-8CC3-4988-8F5F-D43D74EA86B0}" type="presParOf" srcId="{DCAD46D4-D6DB-4A48-9D8C-3F43886A6778}" destId="{E3F197BD-B7F8-4D64-9A84-63FF37B6B91D}" srcOrd="4" destOrd="0" presId="urn:microsoft.com/office/officeart/2005/8/layout/list1"/>
    <dgm:cxn modelId="{9305D0DA-F050-49F1-A3FB-076FAD9A5A1D}" type="presParOf" srcId="{E3F197BD-B7F8-4D64-9A84-63FF37B6B91D}" destId="{7DF894C3-7F13-4040-ACF0-DA5D84134F3F}" srcOrd="0" destOrd="0" presId="urn:microsoft.com/office/officeart/2005/8/layout/list1"/>
    <dgm:cxn modelId="{ED38C85F-28C4-4F10-8A5A-A1D2D8A66599}" type="presParOf" srcId="{E3F197BD-B7F8-4D64-9A84-63FF37B6B91D}" destId="{6CF0424D-572F-49B9-ABAA-A28C15AA09D0}" srcOrd="1" destOrd="0" presId="urn:microsoft.com/office/officeart/2005/8/layout/list1"/>
    <dgm:cxn modelId="{2BEF362C-EBEF-40DC-86A1-338C59BBE97A}" type="presParOf" srcId="{DCAD46D4-D6DB-4A48-9D8C-3F43886A6778}" destId="{40337D8B-1FC7-4BF8-8704-2BFF8AC01CBD}" srcOrd="5" destOrd="0" presId="urn:microsoft.com/office/officeart/2005/8/layout/list1"/>
    <dgm:cxn modelId="{D2080BC5-00E3-4566-AFE0-EEC74B4A85D5}" type="presParOf" srcId="{DCAD46D4-D6DB-4A48-9D8C-3F43886A6778}" destId="{EFBB782A-D9B7-491A-B25C-EBD82FAE592A}"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BEF53D3F-38AC-4C6C-99B4-1652F60A0149}" type="doc">
      <dgm:prSet loTypeId="urn:microsoft.com/office/officeart/2005/8/layout/arrow4" loCatId="relationship" qsTypeId="urn:microsoft.com/office/officeart/2005/8/quickstyle/simple1" qsCatId="simple" csTypeId="urn:microsoft.com/office/officeart/2005/8/colors/accent1_2" csCatId="accent1" phldr="1"/>
      <dgm:spPr/>
      <dgm:t>
        <a:bodyPr/>
        <a:lstStyle/>
        <a:p>
          <a:endParaRPr lang="en-US"/>
        </a:p>
      </dgm:t>
    </dgm:pt>
    <dgm:pt modelId="{3CEAB13C-068F-46C2-9EB4-D54701F93086}">
      <dgm:prSet phldrT="[Text]"/>
      <dgm:spPr/>
      <dgm:t>
        <a:bodyPr/>
        <a:lstStyle/>
        <a:p>
          <a:r>
            <a:rPr lang="en-US" dirty="0" smtClean="0"/>
            <a:t>Increased student talk</a:t>
          </a:r>
          <a:endParaRPr lang="en-US" dirty="0"/>
        </a:p>
      </dgm:t>
    </dgm:pt>
    <dgm:pt modelId="{B5C6C46B-2D19-4523-9247-5D0859C7FC2F}" type="parTrans" cxnId="{A711B3DF-0729-4BC6-AEE8-18DF22A9D87A}">
      <dgm:prSet/>
      <dgm:spPr/>
      <dgm:t>
        <a:bodyPr/>
        <a:lstStyle/>
        <a:p>
          <a:endParaRPr lang="en-US"/>
        </a:p>
      </dgm:t>
    </dgm:pt>
    <dgm:pt modelId="{E167F9AD-5ADB-4263-BE3A-4C21F0E1858D}" type="sibTrans" cxnId="{A711B3DF-0729-4BC6-AEE8-18DF22A9D87A}">
      <dgm:prSet/>
      <dgm:spPr/>
      <dgm:t>
        <a:bodyPr/>
        <a:lstStyle/>
        <a:p>
          <a:endParaRPr lang="en-US"/>
        </a:p>
      </dgm:t>
    </dgm:pt>
    <dgm:pt modelId="{B78F7BD5-BD32-491C-B78D-9006038D00A5}">
      <dgm:prSet phldrT="[Text]"/>
      <dgm:spPr/>
      <dgm:t>
        <a:bodyPr/>
        <a:lstStyle/>
        <a:p>
          <a:r>
            <a:rPr lang="en-US" dirty="0" smtClean="0"/>
            <a:t>Decreased teacher talk</a:t>
          </a:r>
          <a:endParaRPr lang="en-US" dirty="0"/>
        </a:p>
      </dgm:t>
    </dgm:pt>
    <dgm:pt modelId="{EC5F90F4-C6B8-4AA7-841B-B08321F8C883}" type="parTrans" cxnId="{47680EDF-07D0-4C0B-BA96-D53E0D0C4099}">
      <dgm:prSet/>
      <dgm:spPr/>
      <dgm:t>
        <a:bodyPr/>
        <a:lstStyle/>
        <a:p>
          <a:endParaRPr lang="en-US"/>
        </a:p>
      </dgm:t>
    </dgm:pt>
    <dgm:pt modelId="{8582EA09-0FD3-44F3-9AB0-3BB6856577F2}" type="sibTrans" cxnId="{47680EDF-07D0-4C0B-BA96-D53E0D0C4099}">
      <dgm:prSet/>
      <dgm:spPr/>
      <dgm:t>
        <a:bodyPr/>
        <a:lstStyle/>
        <a:p>
          <a:endParaRPr lang="en-US"/>
        </a:p>
      </dgm:t>
    </dgm:pt>
    <dgm:pt modelId="{F8EDE10A-2F90-472B-8ABD-7885CD99E82F}" type="pres">
      <dgm:prSet presAssocID="{BEF53D3F-38AC-4C6C-99B4-1652F60A0149}" presName="compositeShape" presStyleCnt="0">
        <dgm:presLayoutVars>
          <dgm:chMax val="2"/>
          <dgm:dir/>
          <dgm:resizeHandles val="exact"/>
        </dgm:presLayoutVars>
      </dgm:prSet>
      <dgm:spPr/>
      <dgm:t>
        <a:bodyPr/>
        <a:lstStyle/>
        <a:p>
          <a:endParaRPr lang="en-US"/>
        </a:p>
      </dgm:t>
    </dgm:pt>
    <dgm:pt modelId="{D1521C51-7A5F-4077-9033-0797490DA191}" type="pres">
      <dgm:prSet presAssocID="{3CEAB13C-068F-46C2-9EB4-D54701F93086}" presName="upArrow" presStyleLbl="node1" presStyleIdx="0" presStyleCnt="2"/>
      <dgm:spPr>
        <a:solidFill>
          <a:srgbClr val="F484CC"/>
        </a:solidFill>
      </dgm:spPr>
    </dgm:pt>
    <dgm:pt modelId="{12FEAEA0-F9B0-4C2F-8EB1-3A5007087F76}" type="pres">
      <dgm:prSet presAssocID="{3CEAB13C-068F-46C2-9EB4-D54701F93086}" presName="upArrowText" presStyleLbl="revTx" presStyleIdx="0" presStyleCnt="2">
        <dgm:presLayoutVars>
          <dgm:chMax val="0"/>
          <dgm:bulletEnabled val="1"/>
        </dgm:presLayoutVars>
      </dgm:prSet>
      <dgm:spPr/>
      <dgm:t>
        <a:bodyPr/>
        <a:lstStyle/>
        <a:p>
          <a:endParaRPr lang="en-US"/>
        </a:p>
      </dgm:t>
    </dgm:pt>
    <dgm:pt modelId="{FE7BA0C3-8595-4BE9-81CC-BCC93759F07F}" type="pres">
      <dgm:prSet presAssocID="{B78F7BD5-BD32-491C-B78D-9006038D00A5}" presName="downArrow" presStyleLbl="node1" presStyleIdx="1" presStyleCnt="2"/>
      <dgm:spPr>
        <a:solidFill>
          <a:srgbClr val="72A1EE"/>
        </a:solidFill>
      </dgm:spPr>
    </dgm:pt>
    <dgm:pt modelId="{97E96044-E3F0-418E-A328-7D31947AC17D}" type="pres">
      <dgm:prSet presAssocID="{B78F7BD5-BD32-491C-B78D-9006038D00A5}" presName="downArrowText" presStyleLbl="revTx" presStyleIdx="1" presStyleCnt="2">
        <dgm:presLayoutVars>
          <dgm:chMax val="0"/>
          <dgm:bulletEnabled val="1"/>
        </dgm:presLayoutVars>
      </dgm:prSet>
      <dgm:spPr/>
      <dgm:t>
        <a:bodyPr/>
        <a:lstStyle/>
        <a:p>
          <a:endParaRPr lang="en-US"/>
        </a:p>
      </dgm:t>
    </dgm:pt>
  </dgm:ptLst>
  <dgm:cxnLst>
    <dgm:cxn modelId="{2ED6243E-8FCE-4B8D-918C-69359B2D615F}" type="presOf" srcId="{B78F7BD5-BD32-491C-B78D-9006038D00A5}" destId="{97E96044-E3F0-418E-A328-7D31947AC17D}" srcOrd="0" destOrd="0" presId="urn:microsoft.com/office/officeart/2005/8/layout/arrow4"/>
    <dgm:cxn modelId="{50D59FA3-EAC3-472D-A063-D65CB99063D7}" type="presOf" srcId="{3CEAB13C-068F-46C2-9EB4-D54701F93086}" destId="{12FEAEA0-F9B0-4C2F-8EB1-3A5007087F76}" srcOrd="0" destOrd="0" presId="urn:microsoft.com/office/officeart/2005/8/layout/arrow4"/>
    <dgm:cxn modelId="{29125C07-6235-4F72-81B7-31FB8C96E842}" type="presOf" srcId="{BEF53D3F-38AC-4C6C-99B4-1652F60A0149}" destId="{F8EDE10A-2F90-472B-8ABD-7885CD99E82F}" srcOrd="0" destOrd="0" presId="urn:microsoft.com/office/officeart/2005/8/layout/arrow4"/>
    <dgm:cxn modelId="{47680EDF-07D0-4C0B-BA96-D53E0D0C4099}" srcId="{BEF53D3F-38AC-4C6C-99B4-1652F60A0149}" destId="{B78F7BD5-BD32-491C-B78D-9006038D00A5}" srcOrd="1" destOrd="0" parTransId="{EC5F90F4-C6B8-4AA7-841B-B08321F8C883}" sibTransId="{8582EA09-0FD3-44F3-9AB0-3BB6856577F2}"/>
    <dgm:cxn modelId="{A711B3DF-0729-4BC6-AEE8-18DF22A9D87A}" srcId="{BEF53D3F-38AC-4C6C-99B4-1652F60A0149}" destId="{3CEAB13C-068F-46C2-9EB4-D54701F93086}" srcOrd="0" destOrd="0" parTransId="{B5C6C46B-2D19-4523-9247-5D0859C7FC2F}" sibTransId="{E167F9AD-5ADB-4263-BE3A-4C21F0E1858D}"/>
    <dgm:cxn modelId="{01FFACE5-8535-421F-B8AF-EE9B32E8D47A}" type="presParOf" srcId="{F8EDE10A-2F90-472B-8ABD-7885CD99E82F}" destId="{D1521C51-7A5F-4077-9033-0797490DA191}" srcOrd="0" destOrd="0" presId="urn:microsoft.com/office/officeart/2005/8/layout/arrow4"/>
    <dgm:cxn modelId="{08015F64-E2E3-40E8-B4FA-978DE6B50BFC}" type="presParOf" srcId="{F8EDE10A-2F90-472B-8ABD-7885CD99E82F}" destId="{12FEAEA0-F9B0-4C2F-8EB1-3A5007087F76}" srcOrd="1" destOrd="0" presId="urn:microsoft.com/office/officeart/2005/8/layout/arrow4"/>
    <dgm:cxn modelId="{EAAC3E06-8AFD-4AE8-9924-DC6F2A695642}" type="presParOf" srcId="{F8EDE10A-2F90-472B-8ABD-7885CD99E82F}" destId="{FE7BA0C3-8595-4BE9-81CC-BCC93759F07F}" srcOrd="2" destOrd="0" presId="urn:microsoft.com/office/officeart/2005/8/layout/arrow4"/>
    <dgm:cxn modelId="{D73951C2-EDBF-4079-8654-3269346E824A}" type="presParOf" srcId="{F8EDE10A-2F90-472B-8ABD-7885CD99E82F}" destId="{97E96044-E3F0-418E-A328-7D31947AC17D}" srcOrd="3" destOrd="0" presId="urn:microsoft.com/office/officeart/2005/8/layout/arrow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D554F12-A6EB-466E-B568-13635B6D8FAB}"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en-US"/>
        </a:p>
      </dgm:t>
    </dgm:pt>
    <dgm:pt modelId="{DF6EDDC2-6633-4556-989D-E5B2FA420A22}">
      <dgm:prSet phldrT="[Text]" custT="1"/>
      <dgm:spPr>
        <a:solidFill>
          <a:srgbClr val="FFFFCC"/>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4400" b="1" dirty="0" smtClean="0">
              <a:solidFill>
                <a:schemeClr val="tx1"/>
              </a:solidFill>
            </a:rPr>
            <a:t>Critical Thinking</a:t>
          </a:r>
          <a:endParaRPr lang="en-US" sz="4400" b="1" dirty="0">
            <a:solidFill>
              <a:schemeClr val="tx1"/>
            </a:solidFill>
          </a:endParaRPr>
        </a:p>
      </dgm:t>
    </dgm:pt>
    <dgm:pt modelId="{36D56E02-E153-43AB-AE4E-CC836E7D02AA}" type="parTrans" cxnId="{71B4925C-4948-4149-B1C4-0454AE9757E3}">
      <dgm:prSet/>
      <dgm:spPr/>
      <dgm:t>
        <a:bodyPr/>
        <a:lstStyle/>
        <a:p>
          <a:endParaRPr lang="en-US"/>
        </a:p>
      </dgm:t>
    </dgm:pt>
    <dgm:pt modelId="{062A945E-1767-4DF3-A4DB-0E0CF483D204}" type="sibTrans" cxnId="{71B4925C-4948-4149-B1C4-0454AE9757E3}">
      <dgm:prSet/>
      <dgm:spPr/>
      <dgm:t>
        <a:bodyPr/>
        <a:lstStyle/>
        <a:p>
          <a:endParaRPr lang="en-US"/>
        </a:p>
      </dgm:t>
    </dgm:pt>
    <dgm:pt modelId="{741F7B83-FB5E-4E62-950E-A2D4073454CE}">
      <dgm:prSet phldrT="[Text]" custT="1"/>
      <dgm:spPr>
        <a:solidFill>
          <a:srgbClr val="FFFFCC"/>
        </a:solidFill>
        <a:ln>
          <a:noFill/>
        </a:ln>
        <a:effectLst>
          <a:glow rad="228600">
            <a:srgbClr val="FFFFCC">
              <a:alpha val="40000"/>
            </a:srgb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400" b="1" dirty="0" smtClean="0">
              <a:solidFill>
                <a:schemeClr val="tx1"/>
              </a:solidFill>
            </a:rPr>
            <a:t>Discussion Procedure</a:t>
          </a:r>
          <a:endParaRPr lang="en-US" sz="1400" b="1" dirty="0">
            <a:solidFill>
              <a:schemeClr val="tx1"/>
            </a:solidFill>
          </a:endParaRPr>
        </a:p>
      </dgm:t>
    </dgm:pt>
    <dgm:pt modelId="{4B5670F8-EA10-4411-A700-730FD7407542}" type="parTrans" cxnId="{19F3F881-D7F1-4280-ABCC-C0B8559A2506}">
      <dgm:prSet/>
      <dgm:spPr/>
      <dgm:t>
        <a:bodyPr/>
        <a:lstStyle/>
        <a:p>
          <a:endParaRPr lang="en-US"/>
        </a:p>
      </dgm:t>
    </dgm:pt>
    <dgm:pt modelId="{DB930440-18DB-4C1D-9FFC-96185077812E}" type="sibTrans" cxnId="{19F3F881-D7F1-4280-ABCC-C0B8559A2506}">
      <dgm:prSet/>
      <dgm:spPr/>
      <dgm:t>
        <a:bodyPr/>
        <a:lstStyle/>
        <a:p>
          <a:endParaRPr lang="en-US"/>
        </a:p>
      </dgm:t>
    </dgm:pt>
    <dgm:pt modelId="{402DC6A5-239F-47D3-9E9D-16AACCF0CD6F}">
      <dgm:prSet phldrT="[Text]" custT="1"/>
      <dgm:spPr>
        <a:solidFill>
          <a:srgbClr val="FFFFCC"/>
        </a:solidFill>
        <a:ln>
          <a:noFill/>
        </a:ln>
        <a:effectLst>
          <a:glow rad="228600">
            <a:srgbClr val="FFFFCC">
              <a:alpha val="40000"/>
            </a:srgb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400" b="1" dirty="0" smtClean="0">
              <a:solidFill>
                <a:schemeClr val="tx1"/>
              </a:solidFill>
            </a:rPr>
            <a:t>Discussion Procedure</a:t>
          </a:r>
          <a:endParaRPr lang="en-US" sz="1400" b="1" dirty="0">
            <a:solidFill>
              <a:schemeClr val="tx1"/>
            </a:solidFill>
          </a:endParaRPr>
        </a:p>
      </dgm:t>
    </dgm:pt>
    <dgm:pt modelId="{916756C4-98BB-4F4B-B6D2-27956B9F00F1}" type="parTrans" cxnId="{F2A9E1AB-0525-4C85-9159-4CC7556DB225}">
      <dgm:prSet/>
      <dgm:spPr/>
      <dgm:t>
        <a:bodyPr/>
        <a:lstStyle/>
        <a:p>
          <a:endParaRPr lang="en-US"/>
        </a:p>
      </dgm:t>
    </dgm:pt>
    <dgm:pt modelId="{F71E4221-04FD-44B2-A3C0-7C73CA8919B4}" type="sibTrans" cxnId="{F2A9E1AB-0525-4C85-9159-4CC7556DB225}">
      <dgm:prSet/>
      <dgm:spPr/>
      <dgm:t>
        <a:bodyPr/>
        <a:lstStyle/>
        <a:p>
          <a:endParaRPr lang="en-US"/>
        </a:p>
      </dgm:t>
    </dgm:pt>
    <dgm:pt modelId="{6BB7086C-19E3-4077-B771-9FFA70C3075F}" type="pres">
      <dgm:prSet presAssocID="{DD554F12-A6EB-466E-B568-13635B6D8FAB}" presName="Name0" presStyleCnt="0">
        <dgm:presLayoutVars>
          <dgm:chMax val="1"/>
          <dgm:chPref val="1"/>
        </dgm:presLayoutVars>
      </dgm:prSet>
      <dgm:spPr/>
      <dgm:t>
        <a:bodyPr/>
        <a:lstStyle/>
        <a:p>
          <a:endParaRPr lang="en-US"/>
        </a:p>
      </dgm:t>
    </dgm:pt>
    <dgm:pt modelId="{7BD6C04E-62B6-406F-BF0E-37060FB85EAF}" type="pres">
      <dgm:prSet presAssocID="{DF6EDDC2-6633-4556-989D-E5B2FA420A22}" presName="Parent" presStyleLbl="node0" presStyleIdx="0" presStyleCnt="1">
        <dgm:presLayoutVars>
          <dgm:chMax val="5"/>
          <dgm:chPref val="5"/>
        </dgm:presLayoutVars>
      </dgm:prSet>
      <dgm:spPr/>
      <dgm:t>
        <a:bodyPr/>
        <a:lstStyle/>
        <a:p>
          <a:endParaRPr lang="en-US"/>
        </a:p>
      </dgm:t>
    </dgm:pt>
    <dgm:pt modelId="{1C2C51AC-6F36-49B8-AA8C-48A0EF672F70}" type="pres">
      <dgm:prSet presAssocID="{DF6EDDC2-6633-4556-989D-E5B2FA420A22}" presName="Accent1" presStyleLbl="node1" presStyleIdx="0"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11F272D9-2FC2-47D0-86AD-ED419D24CD7C}" type="pres">
      <dgm:prSet presAssocID="{DF6EDDC2-6633-4556-989D-E5B2FA420A22}" presName="Accent2" presStyleLbl="node1" presStyleIdx="1"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7BCC981D-884D-40F6-BB72-0014B740A160}" type="pres">
      <dgm:prSet presAssocID="{DF6EDDC2-6633-4556-989D-E5B2FA420A22}" presName="Accent3" presStyleLbl="node1" presStyleIdx="2"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B7A47674-3215-4D8B-B312-30EFB76D871D}" type="pres">
      <dgm:prSet presAssocID="{DF6EDDC2-6633-4556-989D-E5B2FA420A22}" presName="Accent4" presStyleLbl="node1" presStyleIdx="3"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4BA8051F-40EB-4198-8D91-9783F04C33B9}" type="pres">
      <dgm:prSet presAssocID="{DF6EDDC2-6633-4556-989D-E5B2FA420A22}" presName="Accent5" presStyleLbl="node1" presStyleIdx="4"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62CBA507-C6CB-4D93-8D55-DAFE3C32A875}" type="pres">
      <dgm:prSet presAssocID="{DF6EDDC2-6633-4556-989D-E5B2FA420A22}" presName="Accent6" presStyleLbl="node1" presStyleIdx="5"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1C79E896-7E48-47C0-9322-165273B0007D}" type="pres">
      <dgm:prSet presAssocID="{741F7B83-FB5E-4E62-950E-A2D4073454CE}" presName="Child1" presStyleLbl="node1" presStyleIdx="6" presStyleCnt="13" custLinFactNeighborX="-33403" custLinFactNeighborY="12132">
        <dgm:presLayoutVars>
          <dgm:chMax val="0"/>
          <dgm:chPref val="0"/>
        </dgm:presLayoutVars>
      </dgm:prSet>
      <dgm:spPr/>
      <dgm:t>
        <a:bodyPr/>
        <a:lstStyle/>
        <a:p>
          <a:endParaRPr lang="en-US"/>
        </a:p>
      </dgm:t>
    </dgm:pt>
    <dgm:pt modelId="{1124A35C-5407-4C1C-B278-58E3CF8D13E0}" type="pres">
      <dgm:prSet presAssocID="{741F7B83-FB5E-4E62-950E-A2D4073454CE}" presName="Accent7" presStyleCnt="0"/>
      <dgm:spPr/>
    </dgm:pt>
    <dgm:pt modelId="{3BBD9F56-4E93-48BD-AB68-88677F3DE241}" type="pres">
      <dgm:prSet presAssocID="{741F7B83-FB5E-4E62-950E-A2D4073454CE}" presName="AccentHold1" presStyleLbl="node1" presStyleIdx="7"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190FE916-897A-4C5D-A969-89B38F4277BE}" type="pres">
      <dgm:prSet presAssocID="{741F7B83-FB5E-4E62-950E-A2D4073454CE}" presName="Accent8" presStyleCnt="0"/>
      <dgm:spPr/>
    </dgm:pt>
    <dgm:pt modelId="{AB0056DB-6E93-4E4A-BCCF-98EE6786ED45}" type="pres">
      <dgm:prSet presAssocID="{741F7B83-FB5E-4E62-950E-A2D4073454CE}" presName="AccentHold2" presStyleLbl="node1" presStyleIdx="8"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9E638C00-6A80-415E-A025-494D24CC5D2F}" type="pres">
      <dgm:prSet presAssocID="{402DC6A5-239F-47D3-9E9D-16AACCF0CD6F}" presName="Child2" presStyleLbl="node1" presStyleIdx="9" presStyleCnt="13" custLinFactNeighborX="6731" custLinFactNeighborY="-11288">
        <dgm:presLayoutVars>
          <dgm:chMax val="0"/>
          <dgm:chPref val="0"/>
        </dgm:presLayoutVars>
      </dgm:prSet>
      <dgm:spPr/>
      <dgm:t>
        <a:bodyPr/>
        <a:lstStyle/>
        <a:p>
          <a:endParaRPr lang="en-US"/>
        </a:p>
      </dgm:t>
    </dgm:pt>
    <dgm:pt modelId="{E833C519-9F06-4E8B-B22F-15B986FC29DE}" type="pres">
      <dgm:prSet presAssocID="{402DC6A5-239F-47D3-9E9D-16AACCF0CD6F}" presName="Accent9" presStyleCnt="0"/>
      <dgm:spPr/>
    </dgm:pt>
    <dgm:pt modelId="{D4EE954C-6A6E-49A1-A4F6-666448E532F3}" type="pres">
      <dgm:prSet presAssocID="{402DC6A5-239F-47D3-9E9D-16AACCF0CD6F}" presName="AccentHold1" presStyleLbl="node1" presStyleIdx="10"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79514A93-AD94-4A02-B47F-6FD27C7A08C5}" type="pres">
      <dgm:prSet presAssocID="{402DC6A5-239F-47D3-9E9D-16AACCF0CD6F}" presName="Accent10" presStyleCnt="0"/>
      <dgm:spPr/>
    </dgm:pt>
    <dgm:pt modelId="{27B308BA-1575-41C1-9A07-FC98B981162E}" type="pres">
      <dgm:prSet presAssocID="{402DC6A5-239F-47D3-9E9D-16AACCF0CD6F}" presName="AccentHold2" presStyleLbl="node1" presStyleIdx="11"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81CD8CAA-3D33-4A92-BCC1-DF5CBF12CCFC}" type="pres">
      <dgm:prSet presAssocID="{402DC6A5-239F-47D3-9E9D-16AACCF0CD6F}" presName="Accent11" presStyleCnt="0"/>
      <dgm:spPr/>
    </dgm:pt>
    <dgm:pt modelId="{93C6F001-670E-4AED-902E-9DD05095E80A}" type="pres">
      <dgm:prSet presAssocID="{402DC6A5-239F-47D3-9E9D-16AACCF0CD6F}" presName="AccentHold3" presStyleLbl="node1" presStyleIdx="12" presStyleCnt="13"/>
      <dgm:spPr>
        <a:solidFill>
          <a:srgbClr val="72A1E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Lst>
  <dgm:cxnLst>
    <dgm:cxn modelId="{71B4925C-4948-4149-B1C4-0454AE9757E3}" srcId="{DD554F12-A6EB-466E-B568-13635B6D8FAB}" destId="{DF6EDDC2-6633-4556-989D-E5B2FA420A22}" srcOrd="0" destOrd="0" parTransId="{36D56E02-E153-43AB-AE4E-CC836E7D02AA}" sibTransId="{062A945E-1767-4DF3-A4DB-0E0CF483D204}"/>
    <dgm:cxn modelId="{F2A9E1AB-0525-4C85-9159-4CC7556DB225}" srcId="{DF6EDDC2-6633-4556-989D-E5B2FA420A22}" destId="{402DC6A5-239F-47D3-9E9D-16AACCF0CD6F}" srcOrd="1" destOrd="0" parTransId="{916756C4-98BB-4F4B-B6D2-27956B9F00F1}" sibTransId="{F71E4221-04FD-44B2-A3C0-7C73CA8919B4}"/>
    <dgm:cxn modelId="{19F3F881-D7F1-4280-ABCC-C0B8559A2506}" srcId="{DF6EDDC2-6633-4556-989D-E5B2FA420A22}" destId="{741F7B83-FB5E-4E62-950E-A2D4073454CE}" srcOrd="0" destOrd="0" parTransId="{4B5670F8-EA10-4411-A700-730FD7407542}" sibTransId="{DB930440-18DB-4C1D-9FFC-96185077812E}"/>
    <dgm:cxn modelId="{AB3FCDDF-B613-4EE7-9214-4D245C8AC6B4}" type="presOf" srcId="{741F7B83-FB5E-4E62-950E-A2D4073454CE}" destId="{1C79E896-7E48-47C0-9322-165273B0007D}" srcOrd="0" destOrd="0" presId="urn:microsoft.com/office/officeart/2009/3/layout/CircleRelationship"/>
    <dgm:cxn modelId="{21654C55-50E7-4097-A590-83751FE0618C}" type="presOf" srcId="{402DC6A5-239F-47D3-9E9D-16AACCF0CD6F}" destId="{9E638C00-6A80-415E-A025-494D24CC5D2F}" srcOrd="0" destOrd="0" presId="urn:microsoft.com/office/officeart/2009/3/layout/CircleRelationship"/>
    <dgm:cxn modelId="{5BA79F43-EEDE-4C4F-BA08-0D18F6C00686}" type="presOf" srcId="{DD554F12-A6EB-466E-B568-13635B6D8FAB}" destId="{6BB7086C-19E3-4077-B771-9FFA70C3075F}" srcOrd="0" destOrd="0" presId="urn:microsoft.com/office/officeart/2009/3/layout/CircleRelationship"/>
    <dgm:cxn modelId="{BC992DF6-C6EE-443B-B8F5-1A2D0EA35259}" type="presOf" srcId="{DF6EDDC2-6633-4556-989D-E5B2FA420A22}" destId="{7BD6C04E-62B6-406F-BF0E-37060FB85EAF}" srcOrd="0" destOrd="0" presId="urn:microsoft.com/office/officeart/2009/3/layout/CircleRelationship"/>
    <dgm:cxn modelId="{E4BFC5D3-7324-48D7-8B42-1FBFC7D1DDAF}" type="presParOf" srcId="{6BB7086C-19E3-4077-B771-9FFA70C3075F}" destId="{7BD6C04E-62B6-406F-BF0E-37060FB85EAF}" srcOrd="0" destOrd="0" presId="urn:microsoft.com/office/officeart/2009/3/layout/CircleRelationship"/>
    <dgm:cxn modelId="{B730DBE8-C805-4FAA-A5EA-A4B0CBEBFE29}" type="presParOf" srcId="{6BB7086C-19E3-4077-B771-9FFA70C3075F}" destId="{1C2C51AC-6F36-49B8-AA8C-48A0EF672F70}" srcOrd="1" destOrd="0" presId="urn:microsoft.com/office/officeart/2009/3/layout/CircleRelationship"/>
    <dgm:cxn modelId="{8EECF6C6-D34B-4F12-AC29-866215811D02}" type="presParOf" srcId="{6BB7086C-19E3-4077-B771-9FFA70C3075F}" destId="{11F272D9-2FC2-47D0-86AD-ED419D24CD7C}" srcOrd="2" destOrd="0" presId="urn:microsoft.com/office/officeart/2009/3/layout/CircleRelationship"/>
    <dgm:cxn modelId="{91FDA131-C666-435A-8B39-1088E07FCA1B}" type="presParOf" srcId="{6BB7086C-19E3-4077-B771-9FFA70C3075F}" destId="{7BCC981D-884D-40F6-BB72-0014B740A160}" srcOrd="3" destOrd="0" presId="urn:microsoft.com/office/officeart/2009/3/layout/CircleRelationship"/>
    <dgm:cxn modelId="{00604684-2CD7-4C09-8FAF-837A51BE117E}" type="presParOf" srcId="{6BB7086C-19E3-4077-B771-9FFA70C3075F}" destId="{B7A47674-3215-4D8B-B312-30EFB76D871D}" srcOrd="4" destOrd="0" presId="urn:microsoft.com/office/officeart/2009/3/layout/CircleRelationship"/>
    <dgm:cxn modelId="{F50F7063-2FB1-42C8-A724-8D963E720DAC}" type="presParOf" srcId="{6BB7086C-19E3-4077-B771-9FFA70C3075F}" destId="{4BA8051F-40EB-4198-8D91-9783F04C33B9}" srcOrd="5" destOrd="0" presId="urn:microsoft.com/office/officeart/2009/3/layout/CircleRelationship"/>
    <dgm:cxn modelId="{E97AD5E3-B5D3-4D5B-A320-576E4C68C70B}" type="presParOf" srcId="{6BB7086C-19E3-4077-B771-9FFA70C3075F}" destId="{62CBA507-C6CB-4D93-8D55-DAFE3C32A875}" srcOrd="6" destOrd="0" presId="urn:microsoft.com/office/officeart/2009/3/layout/CircleRelationship"/>
    <dgm:cxn modelId="{C11D78AE-A994-4173-93FE-0C050A7BBD8F}" type="presParOf" srcId="{6BB7086C-19E3-4077-B771-9FFA70C3075F}" destId="{1C79E896-7E48-47C0-9322-165273B0007D}" srcOrd="7" destOrd="0" presId="urn:microsoft.com/office/officeart/2009/3/layout/CircleRelationship"/>
    <dgm:cxn modelId="{AF79AF98-2CB7-432E-8BC3-3E33854335E5}" type="presParOf" srcId="{6BB7086C-19E3-4077-B771-9FFA70C3075F}" destId="{1124A35C-5407-4C1C-B278-58E3CF8D13E0}" srcOrd="8" destOrd="0" presId="urn:microsoft.com/office/officeart/2009/3/layout/CircleRelationship"/>
    <dgm:cxn modelId="{4955E08E-CCA2-491E-BFA0-045FD085A799}" type="presParOf" srcId="{1124A35C-5407-4C1C-B278-58E3CF8D13E0}" destId="{3BBD9F56-4E93-48BD-AB68-88677F3DE241}" srcOrd="0" destOrd="0" presId="urn:microsoft.com/office/officeart/2009/3/layout/CircleRelationship"/>
    <dgm:cxn modelId="{EC09B6DD-D401-45A6-98BB-816AD25B4557}" type="presParOf" srcId="{6BB7086C-19E3-4077-B771-9FFA70C3075F}" destId="{190FE916-897A-4C5D-A969-89B38F4277BE}" srcOrd="9" destOrd="0" presId="urn:microsoft.com/office/officeart/2009/3/layout/CircleRelationship"/>
    <dgm:cxn modelId="{94401B9C-23FC-48B1-882A-654B4C6265C3}" type="presParOf" srcId="{190FE916-897A-4C5D-A969-89B38F4277BE}" destId="{AB0056DB-6E93-4E4A-BCCF-98EE6786ED45}" srcOrd="0" destOrd="0" presId="urn:microsoft.com/office/officeart/2009/3/layout/CircleRelationship"/>
    <dgm:cxn modelId="{BFA2919E-0835-4E7B-8CE0-DC4F52A6F167}" type="presParOf" srcId="{6BB7086C-19E3-4077-B771-9FFA70C3075F}" destId="{9E638C00-6A80-415E-A025-494D24CC5D2F}" srcOrd="10" destOrd="0" presId="urn:microsoft.com/office/officeart/2009/3/layout/CircleRelationship"/>
    <dgm:cxn modelId="{9E8B8C3A-DB6A-4590-87E4-07DBE45E9390}" type="presParOf" srcId="{6BB7086C-19E3-4077-B771-9FFA70C3075F}" destId="{E833C519-9F06-4E8B-B22F-15B986FC29DE}" srcOrd="11" destOrd="0" presId="urn:microsoft.com/office/officeart/2009/3/layout/CircleRelationship"/>
    <dgm:cxn modelId="{5345C852-3C58-41C7-BAA2-7914B98BB19B}" type="presParOf" srcId="{E833C519-9F06-4E8B-B22F-15B986FC29DE}" destId="{D4EE954C-6A6E-49A1-A4F6-666448E532F3}" srcOrd="0" destOrd="0" presId="urn:microsoft.com/office/officeart/2009/3/layout/CircleRelationship"/>
    <dgm:cxn modelId="{DD7968AE-B60D-4026-9892-A5213E899965}" type="presParOf" srcId="{6BB7086C-19E3-4077-B771-9FFA70C3075F}" destId="{79514A93-AD94-4A02-B47F-6FD27C7A08C5}" srcOrd="12" destOrd="0" presId="urn:microsoft.com/office/officeart/2009/3/layout/CircleRelationship"/>
    <dgm:cxn modelId="{F149DF2A-D9BE-4440-A89E-B57D74E3E74E}" type="presParOf" srcId="{79514A93-AD94-4A02-B47F-6FD27C7A08C5}" destId="{27B308BA-1575-41C1-9A07-FC98B981162E}" srcOrd="0" destOrd="0" presId="urn:microsoft.com/office/officeart/2009/3/layout/CircleRelationship"/>
    <dgm:cxn modelId="{503F737D-CA39-4D30-BDE5-18D96C3F7DE6}" type="presParOf" srcId="{6BB7086C-19E3-4077-B771-9FFA70C3075F}" destId="{81CD8CAA-3D33-4A92-BCC1-DF5CBF12CCFC}" srcOrd="13" destOrd="0" presId="urn:microsoft.com/office/officeart/2009/3/layout/CircleRelationship"/>
    <dgm:cxn modelId="{81987E37-403E-444D-A4CC-EF9B262392B0}" type="presParOf" srcId="{81CD8CAA-3D33-4A92-BCC1-DF5CBF12CCFC}" destId="{93C6F001-670E-4AED-902E-9DD05095E80A}" srcOrd="0" destOrd="0" presId="urn:microsoft.com/office/officeart/2009/3/layout/CircleRelationship"/>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1C1AF07-89E0-442A-845A-4F0972F34B34}"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en-US"/>
        </a:p>
      </dgm:t>
    </dgm:pt>
    <dgm:pt modelId="{FA15C799-3CFC-4A25-AEA8-1351CEE36338}">
      <dgm:prSet phldrT="[Text]"/>
      <dgm:spPr/>
      <dgm:t>
        <a:bodyPr/>
        <a:lstStyle/>
        <a:p>
          <a:r>
            <a:rPr lang="en-US" dirty="0" smtClean="0"/>
            <a:t>Using higher-order questions</a:t>
          </a:r>
          <a:endParaRPr lang="en-US" dirty="0"/>
        </a:p>
      </dgm:t>
    </dgm:pt>
    <dgm:pt modelId="{877B205D-73DA-4A08-AE65-352D2D29742C}" type="parTrans" cxnId="{8DB58113-D1BA-4DB6-BE5D-2C1405B6C0A0}">
      <dgm:prSet/>
      <dgm:spPr/>
      <dgm:t>
        <a:bodyPr/>
        <a:lstStyle/>
        <a:p>
          <a:endParaRPr lang="en-US"/>
        </a:p>
      </dgm:t>
    </dgm:pt>
    <dgm:pt modelId="{696DC821-614C-49FA-B9FB-E2BD7796348A}" type="sibTrans" cxnId="{8DB58113-D1BA-4DB6-BE5D-2C1405B6C0A0}">
      <dgm:prSet/>
      <dgm:spPr/>
      <dgm:t>
        <a:bodyPr/>
        <a:lstStyle/>
        <a:p>
          <a:endParaRPr lang="en-US"/>
        </a:p>
      </dgm:t>
    </dgm:pt>
    <dgm:pt modelId="{EBD8BEEF-0D1E-43AC-A8FE-66814E76F975}">
      <dgm:prSet phldrT="[Text]"/>
      <dgm:spPr/>
      <dgm:t>
        <a:bodyPr/>
        <a:lstStyle/>
        <a:p>
          <a:r>
            <a:rPr lang="en-US" dirty="0" smtClean="0"/>
            <a:t>Having students defend statements through reasoning or information </a:t>
          </a:r>
          <a:endParaRPr lang="en-US" dirty="0"/>
        </a:p>
      </dgm:t>
    </dgm:pt>
    <dgm:pt modelId="{2D81C8A9-0F88-4F51-8888-93FC3C19DA21}" type="parTrans" cxnId="{4A9847ED-37C3-47DE-8554-F52F87ADEB43}">
      <dgm:prSet/>
      <dgm:spPr/>
      <dgm:t>
        <a:bodyPr/>
        <a:lstStyle/>
        <a:p>
          <a:endParaRPr lang="en-US"/>
        </a:p>
      </dgm:t>
    </dgm:pt>
    <dgm:pt modelId="{38AD9B31-1651-4478-BBC5-DD4D1BC304D7}" type="sibTrans" cxnId="{4A9847ED-37C3-47DE-8554-F52F87ADEB43}">
      <dgm:prSet/>
      <dgm:spPr/>
      <dgm:t>
        <a:bodyPr/>
        <a:lstStyle/>
        <a:p>
          <a:endParaRPr lang="en-US"/>
        </a:p>
      </dgm:t>
    </dgm:pt>
    <dgm:pt modelId="{564851D5-80ED-4E44-A281-DE6C61842743}">
      <dgm:prSet phldrT="[Text]"/>
      <dgm:spPr/>
      <dgm:t>
        <a:bodyPr/>
        <a:lstStyle/>
        <a:p>
          <a:r>
            <a:rPr lang="en-US" dirty="0" smtClean="0"/>
            <a:t>Selecting text to stimulate engaging discussion</a:t>
          </a:r>
          <a:endParaRPr lang="en-US" dirty="0"/>
        </a:p>
      </dgm:t>
    </dgm:pt>
    <dgm:pt modelId="{AB6705EB-2939-49EF-B86B-7ED9D52FADAC}" type="parTrans" cxnId="{6E301E31-07D2-48A4-AE2A-3D99CFCCD909}">
      <dgm:prSet/>
      <dgm:spPr/>
      <dgm:t>
        <a:bodyPr/>
        <a:lstStyle/>
        <a:p>
          <a:endParaRPr lang="en-US"/>
        </a:p>
      </dgm:t>
    </dgm:pt>
    <dgm:pt modelId="{9BB75968-58E4-4B16-8F0D-B1130F8A457E}" type="sibTrans" cxnId="{6E301E31-07D2-48A4-AE2A-3D99CFCCD909}">
      <dgm:prSet/>
      <dgm:spPr/>
      <dgm:t>
        <a:bodyPr/>
        <a:lstStyle/>
        <a:p>
          <a:endParaRPr lang="en-US"/>
        </a:p>
      </dgm:t>
    </dgm:pt>
    <dgm:pt modelId="{280DFD8C-B40E-4BCB-B5AF-D6E9D121CEDC}">
      <dgm:prSet/>
      <dgm:spPr/>
      <dgm:t>
        <a:bodyPr/>
        <a:lstStyle/>
        <a:p>
          <a:r>
            <a:rPr lang="en-US" dirty="0" smtClean="0"/>
            <a:t>Holding sustained interactions that explore a topic or idea in depth </a:t>
          </a:r>
          <a:endParaRPr lang="en-US" dirty="0"/>
        </a:p>
      </dgm:t>
    </dgm:pt>
    <dgm:pt modelId="{A19BD246-006F-45F2-B391-8BEC107D71E0}" type="parTrans" cxnId="{3374B366-32C6-4EB3-B8B8-FE9983C05049}">
      <dgm:prSet/>
      <dgm:spPr/>
      <dgm:t>
        <a:bodyPr/>
        <a:lstStyle/>
        <a:p>
          <a:endParaRPr lang="en-US"/>
        </a:p>
      </dgm:t>
    </dgm:pt>
    <dgm:pt modelId="{18C0FAB3-C2BF-4D18-B3D5-67F61F3E1FDA}" type="sibTrans" cxnId="{3374B366-32C6-4EB3-B8B8-FE9983C05049}">
      <dgm:prSet/>
      <dgm:spPr/>
      <dgm:t>
        <a:bodyPr/>
        <a:lstStyle/>
        <a:p>
          <a:endParaRPr lang="en-US"/>
        </a:p>
      </dgm:t>
    </dgm:pt>
    <dgm:pt modelId="{14444F61-E2C5-4F1B-93FA-96DCC5DBD7E9}" type="pres">
      <dgm:prSet presAssocID="{81C1AF07-89E0-442A-845A-4F0972F34B34}" presName="linear" presStyleCnt="0">
        <dgm:presLayoutVars>
          <dgm:animLvl val="lvl"/>
          <dgm:resizeHandles val="exact"/>
        </dgm:presLayoutVars>
      </dgm:prSet>
      <dgm:spPr/>
      <dgm:t>
        <a:bodyPr/>
        <a:lstStyle/>
        <a:p>
          <a:endParaRPr lang="en-US"/>
        </a:p>
      </dgm:t>
    </dgm:pt>
    <dgm:pt modelId="{9078DF5B-2CF3-43FD-9230-9F872DE04B04}" type="pres">
      <dgm:prSet presAssocID="{FA15C799-3CFC-4A25-AEA8-1351CEE36338}" presName="parentText" presStyleLbl="node1" presStyleIdx="0" presStyleCnt="4">
        <dgm:presLayoutVars>
          <dgm:chMax val="0"/>
          <dgm:bulletEnabled val="1"/>
        </dgm:presLayoutVars>
      </dgm:prSet>
      <dgm:spPr/>
      <dgm:t>
        <a:bodyPr/>
        <a:lstStyle/>
        <a:p>
          <a:endParaRPr lang="en-US"/>
        </a:p>
      </dgm:t>
    </dgm:pt>
    <dgm:pt modelId="{A16F8DE1-F571-48EE-BA11-E80AB60ED779}" type="pres">
      <dgm:prSet presAssocID="{696DC821-614C-49FA-B9FB-E2BD7796348A}" presName="spacer" presStyleCnt="0"/>
      <dgm:spPr/>
      <dgm:t>
        <a:bodyPr/>
        <a:lstStyle/>
        <a:p>
          <a:endParaRPr lang="en-US"/>
        </a:p>
      </dgm:t>
    </dgm:pt>
    <dgm:pt modelId="{85EA8A59-EBBA-4AE2-84CF-0801080D79D7}" type="pres">
      <dgm:prSet presAssocID="{564851D5-80ED-4E44-A281-DE6C61842743}" presName="parentText" presStyleLbl="node1" presStyleIdx="1" presStyleCnt="4">
        <dgm:presLayoutVars>
          <dgm:chMax val="0"/>
          <dgm:bulletEnabled val="1"/>
        </dgm:presLayoutVars>
      </dgm:prSet>
      <dgm:spPr/>
      <dgm:t>
        <a:bodyPr/>
        <a:lstStyle/>
        <a:p>
          <a:endParaRPr lang="en-US"/>
        </a:p>
      </dgm:t>
    </dgm:pt>
    <dgm:pt modelId="{AA974D73-9504-441C-BE29-08B09774EBF5}" type="pres">
      <dgm:prSet presAssocID="{9BB75968-58E4-4B16-8F0D-B1130F8A457E}" presName="spacer" presStyleCnt="0"/>
      <dgm:spPr/>
      <dgm:t>
        <a:bodyPr/>
        <a:lstStyle/>
        <a:p>
          <a:endParaRPr lang="en-US"/>
        </a:p>
      </dgm:t>
    </dgm:pt>
    <dgm:pt modelId="{2E29FA1C-3047-48F3-9D48-ED14E98C3C72}" type="pres">
      <dgm:prSet presAssocID="{EBD8BEEF-0D1E-43AC-A8FE-66814E76F975}" presName="parentText" presStyleLbl="node1" presStyleIdx="2" presStyleCnt="4">
        <dgm:presLayoutVars>
          <dgm:chMax val="0"/>
          <dgm:bulletEnabled val="1"/>
        </dgm:presLayoutVars>
      </dgm:prSet>
      <dgm:spPr/>
      <dgm:t>
        <a:bodyPr/>
        <a:lstStyle/>
        <a:p>
          <a:endParaRPr lang="en-US"/>
        </a:p>
      </dgm:t>
    </dgm:pt>
    <dgm:pt modelId="{5C1D2392-864B-409A-8C5D-27956BE4E4C3}" type="pres">
      <dgm:prSet presAssocID="{38AD9B31-1651-4478-BBC5-DD4D1BC304D7}" presName="spacer" presStyleCnt="0"/>
      <dgm:spPr/>
      <dgm:t>
        <a:bodyPr/>
        <a:lstStyle/>
        <a:p>
          <a:endParaRPr lang="en-US"/>
        </a:p>
      </dgm:t>
    </dgm:pt>
    <dgm:pt modelId="{43EC7016-1610-4CC3-97EF-42B0464511C7}" type="pres">
      <dgm:prSet presAssocID="{280DFD8C-B40E-4BCB-B5AF-D6E9D121CEDC}" presName="parentText" presStyleLbl="node1" presStyleIdx="3" presStyleCnt="4">
        <dgm:presLayoutVars>
          <dgm:chMax val="0"/>
          <dgm:bulletEnabled val="1"/>
        </dgm:presLayoutVars>
      </dgm:prSet>
      <dgm:spPr/>
      <dgm:t>
        <a:bodyPr/>
        <a:lstStyle/>
        <a:p>
          <a:endParaRPr lang="en-US"/>
        </a:p>
      </dgm:t>
    </dgm:pt>
  </dgm:ptLst>
  <dgm:cxnLst>
    <dgm:cxn modelId="{4A9847ED-37C3-47DE-8554-F52F87ADEB43}" srcId="{81C1AF07-89E0-442A-845A-4F0972F34B34}" destId="{EBD8BEEF-0D1E-43AC-A8FE-66814E76F975}" srcOrd="2" destOrd="0" parTransId="{2D81C8A9-0F88-4F51-8888-93FC3C19DA21}" sibTransId="{38AD9B31-1651-4478-BBC5-DD4D1BC304D7}"/>
    <dgm:cxn modelId="{D6A11339-B3F7-4B41-BF7E-FA8D36597DC6}" type="presOf" srcId="{81C1AF07-89E0-442A-845A-4F0972F34B34}" destId="{14444F61-E2C5-4F1B-93FA-96DCC5DBD7E9}" srcOrd="0" destOrd="0" presId="urn:microsoft.com/office/officeart/2005/8/layout/vList2"/>
    <dgm:cxn modelId="{B2CE4AC0-5511-4605-A092-FC0E189C4635}" type="presOf" srcId="{564851D5-80ED-4E44-A281-DE6C61842743}" destId="{85EA8A59-EBBA-4AE2-84CF-0801080D79D7}" srcOrd="0" destOrd="0" presId="urn:microsoft.com/office/officeart/2005/8/layout/vList2"/>
    <dgm:cxn modelId="{4D276AAD-B62E-4E13-8B68-E51C1D60ED5D}" type="presOf" srcId="{EBD8BEEF-0D1E-43AC-A8FE-66814E76F975}" destId="{2E29FA1C-3047-48F3-9D48-ED14E98C3C72}" srcOrd="0" destOrd="0" presId="urn:microsoft.com/office/officeart/2005/8/layout/vList2"/>
    <dgm:cxn modelId="{431F01DF-5FDB-41AE-807E-BEC8A68CC7ED}" type="presOf" srcId="{280DFD8C-B40E-4BCB-B5AF-D6E9D121CEDC}" destId="{43EC7016-1610-4CC3-97EF-42B0464511C7}" srcOrd="0" destOrd="0" presId="urn:microsoft.com/office/officeart/2005/8/layout/vList2"/>
    <dgm:cxn modelId="{8DB58113-D1BA-4DB6-BE5D-2C1405B6C0A0}" srcId="{81C1AF07-89E0-442A-845A-4F0972F34B34}" destId="{FA15C799-3CFC-4A25-AEA8-1351CEE36338}" srcOrd="0" destOrd="0" parTransId="{877B205D-73DA-4A08-AE65-352D2D29742C}" sibTransId="{696DC821-614C-49FA-B9FB-E2BD7796348A}"/>
    <dgm:cxn modelId="{9B329A08-D0BD-48D5-90C1-96338524DF7C}" type="presOf" srcId="{FA15C799-3CFC-4A25-AEA8-1351CEE36338}" destId="{9078DF5B-2CF3-43FD-9230-9F872DE04B04}" srcOrd="0" destOrd="0" presId="urn:microsoft.com/office/officeart/2005/8/layout/vList2"/>
    <dgm:cxn modelId="{6E301E31-07D2-48A4-AE2A-3D99CFCCD909}" srcId="{81C1AF07-89E0-442A-845A-4F0972F34B34}" destId="{564851D5-80ED-4E44-A281-DE6C61842743}" srcOrd="1" destOrd="0" parTransId="{AB6705EB-2939-49EF-B86B-7ED9D52FADAC}" sibTransId="{9BB75968-58E4-4B16-8F0D-B1130F8A457E}"/>
    <dgm:cxn modelId="{3374B366-32C6-4EB3-B8B8-FE9983C05049}" srcId="{81C1AF07-89E0-442A-845A-4F0972F34B34}" destId="{280DFD8C-B40E-4BCB-B5AF-D6E9D121CEDC}" srcOrd="3" destOrd="0" parTransId="{A19BD246-006F-45F2-B391-8BEC107D71E0}" sibTransId="{18C0FAB3-C2BF-4D18-B3D5-67F61F3E1FDA}"/>
    <dgm:cxn modelId="{2707C2DB-A15A-41C1-B2C3-6B6F805EB44B}" type="presParOf" srcId="{14444F61-E2C5-4F1B-93FA-96DCC5DBD7E9}" destId="{9078DF5B-2CF3-43FD-9230-9F872DE04B04}" srcOrd="0" destOrd="0" presId="urn:microsoft.com/office/officeart/2005/8/layout/vList2"/>
    <dgm:cxn modelId="{AB3D5484-A169-4580-AB9D-83C490EF1494}" type="presParOf" srcId="{14444F61-E2C5-4F1B-93FA-96DCC5DBD7E9}" destId="{A16F8DE1-F571-48EE-BA11-E80AB60ED779}" srcOrd="1" destOrd="0" presId="urn:microsoft.com/office/officeart/2005/8/layout/vList2"/>
    <dgm:cxn modelId="{84FF761D-6DAC-4E81-9E84-CC3A4AAA208B}" type="presParOf" srcId="{14444F61-E2C5-4F1B-93FA-96DCC5DBD7E9}" destId="{85EA8A59-EBBA-4AE2-84CF-0801080D79D7}" srcOrd="2" destOrd="0" presId="urn:microsoft.com/office/officeart/2005/8/layout/vList2"/>
    <dgm:cxn modelId="{FA3A00F3-543D-4F20-851D-1EDC99B80E5A}" type="presParOf" srcId="{14444F61-E2C5-4F1B-93FA-96DCC5DBD7E9}" destId="{AA974D73-9504-441C-BE29-08B09774EBF5}" srcOrd="3" destOrd="0" presId="urn:microsoft.com/office/officeart/2005/8/layout/vList2"/>
    <dgm:cxn modelId="{1F95C5EF-4496-4DF5-AF44-13E155C1DC7C}" type="presParOf" srcId="{14444F61-E2C5-4F1B-93FA-96DCC5DBD7E9}" destId="{2E29FA1C-3047-48F3-9D48-ED14E98C3C72}" srcOrd="4" destOrd="0" presId="urn:microsoft.com/office/officeart/2005/8/layout/vList2"/>
    <dgm:cxn modelId="{41B0817F-14F5-457E-A093-9423D5F24A45}" type="presParOf" srcId="{14444F61-E2C5-4F1B-93FA-96DCC5DBD7E9}" destId="{5C1D2392-864B-409A-8C5D-27956BE4E4C3}" srcOrd="5" destOrd="0" presId="urn:microsoft.com/office/officeart/2005/8/layout/vList2"/>
    <dgm:cxn modelId="{40C1AB5A-4894-45FC-A682-71DC80FE5332}" type="presParOf" srcId="{14444F61-E2C5-4F1B-93FA-96DCC5DBD7E9}" destId="{43EC7016-1610-4CC3-97EF-42B0464511C7}" srcOrd="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E2D631-D42D-43D0-872D-D1CEF730BCF8}">
      <dsp:nvSpPr>
        <dsp:cNvPr id="0" name=""/>
        <dsp:cNvSpPr/>
      </dsp:nvSpPr>
      <dsp:spPr>
        <a:xfrm rot="16200000">
          <a:off x="702" y="261838"/>
          <a:ext cx="4002285" cy="4002285"/>
        </a:xfrm>
        <a:prstGeom prst="downArrow">
          <a:avLst>
            <a:gd name="adj1" fmla="val 50000"/>
            <a:gd name="adj2" fmla="val 35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63144" tIns="263144" rIns="263144" bIns="263144" numCol="1" spcCol="1270" anchor="ctr" anchorCtr="0">
          <a:noAutofit/>
        </a:bodyPr>
        <a:lstStyle/>
        <a:p>
          <a:pPr lvl="0" algn="ctr" defTabSz="1644650">
            <a:lnSpc>
              <a:spcPct val="90000"/>
            </a:lnSpc>
            <a:spcBef>
              <a:spcPct val="0"/>
            </a:spcBef>
            <a:spcAft>
              <a:spcPct val="35000"/>
            </a:spcAft>
          </a:pPr>
          <a:r>
            <a:rPr lang="en-US" sz="3700" b="1" kern="1200" dirty="0" smtClean="0">
              <a:solidFill>
                <a:schemeClr val="tx1"/>
              </a:solidFill>
            </a:rPr>
            <a:t>Text Discussion</a:t>
          </a:r>
          <a:endParaRPr lang="en-US" sz="3700" b="1" kern="1200" dirty="0">
            <a:solidFill>
              <a:schemeClr val="tx1"/>
            </a:solidFill>
          </a:endParaRPr>
        </a:p>
      </dsp:txBody>
      <dsp:txXfrm rot="5400000">
        <a:off x="702" y="1262409"/>
        <a:ext cx="3301885" cy="2001143"/>
      </dsp:txXfrm>
    </dsp:sp>
    <dsp:sp modelId="{2E1F1BB8-8E2F-4A0B-9313-AAE41988667D}">
      <dsp:nvSpPr>
        <dsp:cNvPr id="0" name=""/>
        <dsp:cNvSpPr/>
      </dsp:nvSpPr>
      <dsp:spPr>
        <a:xfrm rot="5400000">
          <a:off x="4226611" y="261838"/>
          <a:ext cx="4002285" cy="4002285"/>
        </a:xfrm>
        <a:prstGeom prst="downArrow">
          <a:avLst>
            <a:gd name="adj1" fmla="val 50000"/>
            <a:gd name="adj2" fmla="val 35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63144" tIns="263144" rIns="263144" bIns="263144" numCol="1" spcCol="1270" anchor="ctr" anchorCtr="0">
          <a:noAutofit/>
        </a:bodyPr>
        <a:lstStyle/>
        <a:p>
          <a:pPr lvl="0" algn="ctr" defTabSz="1644650">
            <a:lnSpc>
              <a:spcPct val="90000"/>
            </a:lnSpc>
            <a:spcBef>
              <a:spcPct val="0"/>
            </a:spcBef>
            <a:spcAft>
              <a:spcPct val="35000"/>
            </a:spcAft>
          </a:pPr>
          <a:r>
            <a:rPr lang="en-US" sz="3700" b="1" kern="1200" dirty="0" smtClean="0">
              <a:solidFill>
                <a:schemeClr val="tx1"/>
              </a:solidFill>
            </a:rPr>
            <a:t>Cognitive Strategy Instruction</a:t>
          </a:r>
          <a:endParaRPr lang="en-US" sz="3700" b="1" kern="1200" dirty="0">
            <a:solidFill>
              <a:schemeClr val="tx1"/>
            </a:solidFill>
          </a:endParaRPr>
        </a:p>
      </dsp:txBody>
      <dsp:txXfrm rot="-5400000">
        <a:off x="4927011" y="1262409"/>
        <a:ext cx="3301885" cy="20011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9D77DE-1B26-47B6-BB09-215C3B06AD73}">
      <dsp:nvSpPr>
        <dsp:cNvPr id="0" name=""/>
        <dsp:cNvSpPr/>
      </dsp:nvSpPr>
      <dsp:spPr>
        <a:xfrm>
          <a:off x="1145634" y="1137"/>
          <a:ext cx="1649536" cy="1649536"/>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smtClean="0"/>
            <a:t>Structure</a:t>
          </a:r>
          <a:endParaRPr lang="en-US" sz="1900" b="1" kern="1200" dirty="0"/>
        </a:p>
      </dsp:txBody>
      <dsp:txXfrm>
        <a:off x="1387203" y="242706"/>
        <a:ext cx="1166398" cy="1166398"/>
      </dsp:txXfrm>
    </dsp:sp>
    <dsp:sp modelId="{EE82B0A1-450A-4A0C-ACAB-0FD25A2B5055}">
      <dsp:nvSpPr>
        <dsp:cNvPr id="0" name=""/>
        <dsp:cNvSpPr/>
      </dsp:nvSpPr>
      <dsp:spPr>
        <a:xfrm>
          <a:off x="1492036" y="1784615"/>
          <a:ext cx="956731" cy="956731"/>
        </a:xfrm>
        <a:prstGeom prst="mathPlus">
          <a:avLst/>
        </a:prstGeom>
        <a:solidFill>
          <a:schemeClr val="accent5">
            <a:hueOff val="0"/>
            <a:satOff val="0"/>
            <a:lumOff val="0"/>
            <a:alphaOff val="0"/>
          </a:schemeClr>
        </a:solidFill>
        <a:ln>
          <a:noFill/>
        </a:ln>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1618851" y="2150469"/>
        <a:ext cx="703101" cy="225023"/>
      </dsp:txXfrm>
    </dsp:sp>
    <dsp:sp modelId="{26E3899F-C8A0-4B15-80C7-0035CAB18918}">
      <dsp:nvSpPr>
        <dsp:cNvPr id="0" name=""/>
        <dsp:cNvSpPr/>
      </dsp:nvSpPr>
      <dsp:spPr>
        <a:xfrm>
          <a:off x="1145634" y="2875289"/>
          <a:ext cx="1649536" cy="1649536"/>
        </a:xfrm>
        <a:prstGeom prst="ellipse">
          <a:avLst/>
        </a:prstGeom>
        <a:solidFill>
          <a:schemeClr val="accent5">
            <a:hueOff val="1628512"/>
            <a:satOff val="5598"/>
            <a:lumOff val="-26863"/>
            <a:alphaOff val="0"/>
          </a:schemeClr>
        </a:solidFill>
        <a:ln w="25400" cap="flat" cmpd="sng" algn="ctr">
          <a:solidFill>
            <a:schemeClr val="lt1">
              <a:hueOff val="0"/>
              <a:satOff val="0"/>
              <a:lumOff val="0"/>
              <a:alphaOff val="0"/>
            </a:schemeClr>
          </a:solid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smtClean="0"/>
            <a:t>Focus</a:t>
          </a:r>
          <a:endParaRPr lang="en-US" sz="1900" b="1" kern="1200" dirty="0"/>
        </a:p>
      </dsp:txBody>
      <dsp:txXfrm>
        <a:off x="1387203" y="3116858"/>
        <a:ext cx="1166398" cy="1166398"/>
      </dsp:txXfrm>
    </dsp:sp>
    <dsp:sp modelId="{1DA9A410-DA9F-4280-A1A7-0904B4107DAA}">
      <dsp:nvSpPr>
        <dsp:cNvPr id="0" name=""/>
        <dsp:cNvSpPr/>
      </dsp:nvSpPr>
      <dsp:spPr>
        <a:xfrm>
          <a:off x="3042601" y="1956167"/>
          <a:ext cx="524552" cy="613627"/>
        </a:xfrm>
        <a:prstGeom prst="rightArrow">
          <a:avLst>
            <a:gd name="adj1" fmla="val 60000"/>
            <a:gd name="adj2" fmla="val 50000"/>
          </a:avLst>
        </a:prstGeom>
        <a:solidFill>
          <a:schemeClr val="accent5">
            <a:hueOff val="3257024"/>
            <a:satOff val="11196"/>
            <a:lumOff val="-53726"/>
            <a:alphaOff val="0"/>
          </a:schemeClr>
        </a:solidFill>
        <a:ln>
          <a:noFill/>
        </a:ln>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3042601" y="2078892"/>
        <a:ext cx="367186" cy="368177"/>
      </dsp:txXfrm>
    </dsp:sp>
    <dsp:sp modelId="{1D364B0E-EE4F-440A-B54D-504A1BDDE751}">
      <dsp:nvSpPr>
        <dsp:cNvPr id="0" name=""/>
        <dsp:cNvSpPr/>
      </dsp:nvSpPr>
      <dsp:spPr>
        <a:xfrm>
          <a:off x="3784892" y="613444"/>
          <a:ext cx="3299073" cy="3299073"/>
        </a:xfrm>
        <a:prstGeom prst="ellipse">
          <a:avLst/>
        </a:prstGeom>
        <a:solidFill>
          <a:schemeClr val="accent5">
            <a:hueOff val="3257024"/>
            <a:satOff val="11196"/>
            <a:lumOff val="-53726"/>
            <a:alphaOff val="0"/>
          </a:schemeClr>
        </a:solidFill>
        <a:ln w="25400" cap="flat" cmpd="sng" algn="ctr">
          <a:solidFill>
            <a:schemeClr val="lt1">
              <a:hueOff val="0"/>
              <a:satOff val="0"/>
              <a:lumOff val="0"/>
              <a:alphaOff val="0"/>
            </a:schemeClr>
          </a:solid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en-US" sz="3300" b="1" kern="1200" dirty="0" smtClean="0"/>
            <a:t>Effective Text Discussion</a:t>
          </a:r>
          <a:endParaRPr lang="en-US" sz="3300" b="1" kern="1200" dirty="0"/>
        </a:p>
      </dsp:txBody>
      <dsp:txXfrm>
        <a:off x="4268030" y="1096582"/>
        <a:ext cx="2332797" cy="233279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6B0ECC-F29A-4880-832A-DAAB16287B07}">
      <dsp:nvSpPr>
        <dsp:cNvPr id="0" name=""/>
        <dsp:cNvSpPr/>
      </dsp:nvSpPr>
      <dsp:spPr>
        <a:xfrm>
          <a:off x="2210900" y="572600"/>
          <a:ext cx="3807799" cy="3807799"/>
        </a:xfrm>
        <a:prstGeom prst="blockArc">
          <a:avLst>
            <a:gd name="adj1" fmla="val 10800000"/>
            <a:gd name="adj2" fmla="val 16200000"/>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327A6C-FFBE-4269-8C0A-DF28BB15008A}">
      <dsp:nvSpPr>
        <dsp:cNvPr id="0" name=""/>
        <dsp:cNvSpPr/>
      </dsp:nvSpPr>
      <dsp:spPr>
        <a:xfrm>
          <a:off x="2210900" y="572600"/>
          <a:ext cx="3807799" cy="3807799"/>
        </a:xfrm>
        <a:prstGeom prst="blockArc">
          <a:avLst>
            <a:gd name="adj1" fmla="val 5400000"/>
            <a:gd name="adj2" fmla="val 10800000"/>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A8BDBD3-E557-45E8-AF53-FC083429C708}">
      <dsp:nvSpPr>
        <dsp:cNvPr id="0" name=""/>
        <dsp:cNvSpPr/>
      </dsp:nvSpPr>
      <dsp:spPr>
        <a:xfrm>
          <a:off x="2210900" y="572600"/>
          <a:ext cx="3807799" cy="3807799"/>
        </a:xfrm>
        <a:prstGeom prst="blockArc">
          <a:avLst>
            <a:gd name="adj1" fmla="val 0"/>
            <a:gd name="adj2" fmla="val 5400000"/>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C979CC3-8BFF-4107-ABF6-D3CC314AC755}">
      <dsp:nvSpPr>
        <dsp:cNvPr id="0" name=""/>
        <dsp:cNvSpPr/>
      </dsp:nvSpPr>
      <dsp:spPr>
        <a:xfrm>
          <a:off x="2210900" y="572600"/>
          <a:ext cx="3807799" cy="3807799"/>
        </a:xfrm>
        <a:prstGeom prst="blockArc">
          <a:avLst>
            <a:gd name="adj1" fmla="val 16200000"/>
            <a:gd name="adj2" fmla="val 0"/>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2204C1-934D-4182-A608-E6E8B8511A2C}">
      <dsp:nvSpPr>
        <dsp:cNvPr id="0" name=""/>
        <dsp:cNvSpPr/>
      </dsp:nvSpPr>
      <dsp:spPr>
        <a:xfrm>
          <a:off x="3053621" y="1415321"/>
          <a:ext cx="2122356" cy="2122356"/>
        </a:xfrm>
        <a:prstGeom prst="ellipse">
          <a:avLst/>
        </a:prstGeom>
        <a:solidFill>
          <a:srgbClr val="A8B5F6"/>
        </a:solidFill>
        <a:ln w="25400" cap="flat" cmpd="sng" algn="ctr">
          <a:noFill/>
          <a:prstDash val="solid"/>
        </a:ln>
        <a:effectLst>
          <a:glow rad="139700">
            <a:schemeClr val="accent1">
              <a:satMod val="175000"/>
              <a:alpha val="40000"/>
            </a:schemeClr>
          </a:glow>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b="1" kern="1200" dirty="0" smtClean="0">
              <a:solidFill>
                <a:schemeClr val="tx1"/>
              </a:solidFill>
            </a:rPr>
            <a:t>Text Discussion</a:t>
          </a:r>
          <a:endParaRPr lang="en-US" sz="2100" b="1" kern="1200" dirty="0">
            <a:solidFill>
              <a:schemeClr val="tx1"/>
            </a:solidFill>
          </a:endParaRPr>
        </a:p>
      </dsp:txBody>
      <dsp:txXfrm>
        <a:off x="3364433" y="1726133"/>
        <a:ext cx="1500732" cy="1500732"/>
      </dsp:txXfrm>
    </dsp:sp>
    <dsp:sp modelId="{C37EFCBF-FE61-4705-A746-B7750B6A29A9}">
      <dsp:nvSpPr>
        <dsp:cNvPr id="0" name=""/>
        <dsp:cNvSpPr/>
      </dsp:nvSpPr>
      <dsp:spPr>
        <a:xfrm>
          <a:off x="3297692" y="-200305"/>
          <a:ext cx="1634214" cy="1634214"/>
        </a:xfrm>
        <a:prstGeom prst="ellipse">
          <a:avLst/>
        </a:prstGeom>
        <a:solidFill>
          <a:srgbClr val="E09580"/>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Culture &amp; Environment</a:t>
          </a:r>
          <a:endParaRPr lang="en-US" sz="1400" b="1" kern="1200" dirty="0">
            <a:solidFill>
              <a:schemeClr val="tx1"/>
            </a:solidFill>
          </a:endParaRPr>
        </a:p>
      </dsp:txBody>
      <dsp:txXfrm>
        <a:off x="3537017" y="39020"/>
        <a:ext cx="1155564" cy="1155564"/>
      </dsp:txXfrm>
    </dsp:sp>
    <dsp:sp modelId="{2A1ADD75-8C0B-4AB1-8830-7EBF5BD85921}">
      <dsp:nvSpPr>
        <dsp:cNvPr id="0" name=""/>
        <dsp:cNvSpPr/>
      </dsp:nvSpPr>
      <dsp:spPr>
        <a:xfrm>
          <a:off x="5157391" y="1659392"/>
          <a:ext cx="1634214" cy="1634214"/>
        </a:xfrm>
        <a:prstGeom prst="ellipse">
          <a:avLst/>
        </a:prstGeom>
        <a:solidFill>
          <a:srgbClr val="DCC2D5"/>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Use of a  Protocol</a:t>
          </a:r>
          <a:endParaRPr lang="en-US" sz="1400" b="1" kern="1200" dirty="0">
            <a:solidFill>
              <a:schemeClr val="tx1"/>
            </a:solidFill>
          </a:endParaRPr>
        </a:p>
      </dsp:txBody>
      <dsp:txXfrm>
        <a:off x="5396716" y="1898717"/>
        <a:ext cx="1155564" cy="1155564"/>
      </dsp:txXfrm>
    </dsp:sp>
    <dsp:sp modelId="{894EAF8A-9359-4410-A775-2A20C684D6BF}">
      <dsp:nvSpPr>
        <dsp:cNvPr id="0" name=""/>
        <dsp:cNvSpPr/>
      </dsp:nvSpPr>
      <dsp:spPr>
        <a:xfrm>
          <a:off x="3297692" y="3519091"/>
          <a:ext cx="1634214" cy="1634214"/>
        </a:xfrm>
        <a:prstGeom prst="ellipse">
          <a:avLst/>
        </a:prstGeom>
        <a:solidFill>
          <a:srgbClr val="C9D5CC"/>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Types of Talk</a:t>
          </a:r>
          <a:endParaRPr lang="en-US" sz="1400" b="1" kern="1200" dirty="0">
            <a:solidFill>
              <a:schemeClr val="tx1"/>
            </a:solidFill>
          </a:endParaRPr>
        </a:p>
      </dsp:txBody>
      <dsp:txXfrm>
        <a:off x="3537017" y="3758416"/>
        <a:ext cx="1155564" cy="1155564"/>
      </dsp:txXfrm>
    </dsp:sp>
    <dsp:sp modelId="{E55E10D2-B6D9-4239-82E6-0613D7919CCD}">
      <dsp:nvSpPr>
        <dsp:cNvPr id="0" name=""/>
        <dsp:cNvSpPr/>
      </dsp:nvSpPr>
      <dsp:spPr>
        <a:xfrm>
          <a:off x="1437994" y="1659392"/>
          <a:ext cx="1634214" cy="1634214"/>
        </a:xfrm>
        <a:prstGeom prst="ellipse">
          <a:avLst/>
        </a:prstGeom>
        <a:solidFill>
          <a:srgbClr val="C2E6B8"/>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Modeling &amp; Scaffolding</a:t>
          </a:r>
          <a:endParaRPr lang="en-US" sz="1400" b="1" kern="1200" dirty="0">
            <a:solidFill>
              <a:schemeClr val="tx1"/>
            </a:solidFill>
          </a:endParaRPr>
        </a:p>
      </dsp:txBody>
      <dsp:txXfrm>
        <a:off x="1677319" y="1898717"/>
        <a:ext cx="1155564" cy="11555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45DE9B-39D8-4A3B-890B-BD39364DAF26}">
      <dsp:nvSpPr>
        <dsp:cNvPr id="0" name=""/>
        <dsp:cNvSpPr/>
      </dsp:nvSpPr>
      <dsp:spPr>
        <a:xfrm>
          <a:off x="2757011" y="56574"/>
          <a:ext cx="2715577" cy="2715577"/>
        </a:xfrm>
        <a:prstGeom prst="ellipse">
          <a:avLst/>
        </a:prstGeom>
        <a:solidFill>
          <a:schemeClr val="accent2">
            <a:alpha val="50000"/>
            <a:hueOff val="0"/>
            <a:satOff val="0"/>
            <a:lumOff val="0"/>
            <a:alphaOff val="0"/>
          </a:schemeClr>
        </a:solidFill>
        <a:ln w="25400" cap="flat" cmpd="sng" algn="ctr">
          <a:noFill/>
          <a:prstDash val="solid"/>
        </a:ln>
        <a:effectLst/>
        <a:scene3d>
          <a:camera prst="orthographicFront">
            <a:rot lat="0" lon="0" rev="0"/>
          </a:camera>
          <a:lightRig rig="contrasting" dir="t">
            <a:rot lat="0" lon="0" rev="7800000"/>
          </a:lightRig>
        </a:scene3d>
        <a:sp3d>
          <a:bevelT w="139700" h="139700"/>
        </a:sp3d>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en-US" sz="2600" b="1" kern="1200" dirty="0" smtClean="0"/>
            <a:t>Factual</a:t>
          </a:r>
          <a:endParaRPr lang="en-US" sz="2600" b="1" kern="1200" dirty="0"/>
        </a:p>
      </dsp:txBody>
      <dsp:txXfrm>
        <a:off x="3119088" y="531800"/>
        <a:ext cx="1991423" cy="1222010"/>
      </dsp:txXfrm>
    </dsp:sp>
    <dsp:sp modelId="{37BFB65E-239E-41AE-B561-16F6FD2C5671}">
      <dsp:nvSpPr>
        <dsp:cNvPr id="0" name=""/>
        <dsp:cNvSpPr/>
      </dsp:nvSpPr>
      <dsp:spPr>
        <a:xfrm>
          <a:off x="3736882" y="1753810"/>
          <a:ext cx="2715577" cy="2715577"/>
        </a:xfrm>
        <a:prstGeom prst="ellipse">
          <a:avLst/>
        </a:prstGeom>
        <a:solidFill>
          <a:srgbClr val="FFC000">
            <a:alpha val="50000"/>
          </a:srgb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en-US" sz="2600" b="1" kern="1200" dirty="0" smtClean="0"/>
            <a:t>Analytical</a:t>
          </a:r>
          <a:endParaRPr lang="en-US" sz="2600" b="1" kern="1200" dirty="0"/>
        </a:p>
      </dsp:txBody>
      <dsp:txXfrm>
        <a:off x="4567396" y="2455334"/>
        <a:ext cx="1629346" cy="1493567"/>
      </dsp:txXfrm>
    </dsp:sp>
    <dsp:sp modelId="{C011026D-B0A7-4E7C-9D5D-7B031BC27218}">
      <dsp:nvSpPr>
        <dsp:cNvPr id="0" name=""/>
        <dsp:cNvSpPr/>
      </dsp:nvSpPr>
      <dsp:spPr>
        <a:xfrm>
          <a:off x="1777140" y="1753810"/>
          <a:ext cx="2715577" cy="2715577"/>
        </a:xfrm>
        <a:prstGeom prst="ellipse">
          <a:avLst/>
        </a:prstGeom>
        <a:solidFill>
          <a:srgbClr val="92D050">
            <a:alpha val="50000"/>
          </a:srgb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en-US" sz="2600" b="1" kern="1200" dirty="0" smtClean="0"/>
            <a:t>Emotional</a:t>
          </a:r>
          <a:endParaRPr lang="en-US" sz="2600" b="1" kern="1200" dirty="0"/>
        </a:p>
      </dsp:txBody>
      <dsp:txXfrm>
        <a:off x="2032857" y="2455334"/>
        <a:ext cx="1629346" cy="14935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8763FB-A14D-48A1-B4C8-2483763C55A0}">
      <dsp:nvSpPr>
        <dsp:cNvPr id="0" name=""/>
        <dsp:cNvSpPr/>
      </dsp:nvSpPr>
      <dsp:spPr>
        <a:xfrm>
          <a:off x="3882390" y="2107876"/>
          <a:ext cx="2556510" cy="2556510"/>
        </a:xfrm>
        <a:prstGeom prst="gear9">
          <a:avLst/>
        </a:prstGeom>
        <a:solidFill>
          <a:srgbClr val="F7E6A7"/>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What positions or beliefs influence the text?</a:t>
          </a:r>
          <a:endParaRPr lang="en-US" sz="2000" b="1" kern="1200" dirty="0">
            <a:solidFill>
              <a:schemeClr val="tx1"/>
            </a:solidFill>
          </a:endParaRPr>
        </a:p>
      </dsp:txBody>
      <dsp:txXfrm>
        <a:off x="4396362" y="2706726"/>
        <a:ext cx="1528566" cy="1314099"/>
      </dsp:txXfrm>
    </dsp:sp>
    <dsp:sp modelId="{4B6AA718-5D15-4EB5-A721-0E95E43F99EA}">
      <dsp:nvSpPr>
        <dsp:cNvPr id="0" name=""/>
        <dsp:cNvSpPr/>
      </dsp:nvSpPr>
      <dsp:spPr>
        <a:xfrm>
          <a:off x="2333777" y="1565153"/>
          <a:ext cx="1859280" cy="1859280"/>
        </a:xfrm>
        <a:prstGeom prst="gear6">
          <a:avLst/>
        </a:prstGeom>
        <a:solidFill>
          <a:srgbClr val="A8B5F6"/>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What does the text say?</a:t>
          </a:r>
          <a:endParaRPr lang="en-US" sz="1400" b="1" kern="1200" dirty="0">
            <a:solidFill>
              <a:schemeClr val="tx1"/>
            </a:solidFill>
          </a:endParaRPr>
        </a:p>
      </dsp:txBody>
      <dsp:txXfrm>
        <a:off x="2801856" y="2036061"/>
        <a:ext cx="923122" cy="917464"/>
      </dsp:txXfrm>
    </dsp:sp>
    <dsp:sp modelId="{C2BAACB7-CAC5-4C7C-BD01-A87B326D126E}">
      <dsp:nvSpPr>
        <dsp:cNvPr id="0" name=""/>
        <dsp:cNvSpPr/>
      </dsp:nvSpPr>
      <dsp:spPr>
        <a:xfrm rot="20700000">
          <a:off x="3372878" y="204389"/>
          <a:ext cx="1948663" cy="1854730"/>
        </a:xfrm>
        <a:prstGeom prst="gear6">
          <a:avLst/>
        </a:prstGeom>
        <a:solidFill>
          <a:srgbClr val="C2E6B8"/>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What do you think about the text?</a:t>
          </a:r>
          <a:endParaRPr lang="en-US" sz="1400" b="1" kern="1200" dirty="0">
            <a:solidFill>
              <a:schemeClr val="tx1"/>
            </a:solidFill>
          </a:endParaRPr>
        </a:p>
      </dsp:txBody>
      <dsp:txXfrm rot="-20700000">
        <a:off x="3805848" y="605614"/>
        <a:ext cx="1082722" cy="1052279"/>
      </dsp:txXfrm>
    </dsp:sp>
    <dsp:sp modelId="{628BE598-6A88-41D9-B43C-533B0FFB9FA8}">
      <dsp:nvSpPr>
        <dsp:cNvPr id="0" name=""/>
        <dsp:cNvSpPr/>
      </dsp:nvSpPr>
      <dsp:spPr>
        <a:xfrm>
          <a:off x="3690822" y="1719248"/>
          <a:ext cx="3272332" cy="3272332"/>
        </a:xfrm>
        <a:prstGeom prst="circularArrow">
          <a:avLst>
            <a:gd name="adj1" fmla="val 4688"/>
            <a:gd name="adj2" fmla="val 299029"/>
            <a:gd name="adj3" fmla="val 2526040"/>
            <a:gd name="adj4" fmla="val 15840166"/>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303DAF4-48A8-4274-BDB4-8887C0D8CC07}">
      <dsp:nvSpPr>
        <dsp:cNvPr id="0" name=""/>
        <dsp:cNvSpPr/>
      </dsp:nvSpPr>
      <dsp:spPr>
        <a:xfrm>
          <a:off x="2065691" y="1090274"/>
          <a:ext cx="2377554" cy="2377554"/>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38FDC1-12D6-4B89-918E-69B0F79F56E1}">
      <dsp:nvSpPr>
        <dsp:cNvPr id="0" name=""/>
        <dsp:cNvSpPr/>
      </dsp:nvSpPr>
      <dsp:spPr>
        <a:xfrm>
          <a:off x="3014971" y="-180074"/>
          <a:ext cx="2563482" cy="2563482"/>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B6F2A4-F1AA-42F2-8393-3612D536A77E}">
      <dsp:nvSpPr>
        <dsp:cNvPr id="0" name=""/>
        <dsp:cNvSpPr/>
      </dsp:nvSpPr>
      <dsp:spPr>
        <a:xfrm>
          <a:off x="0" y="467819"/>
          <a:ext cx="8229600" cy="191362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62356" rIns="638708" bIns="192024" numCol="1" spcCol="1270" anchor="t" anchorCtr="0">
          <a:noAutofit/>
        </a:bodyPr>
        <a:lstStyle/>
        <a:p>
          <a:pPr marL="228600" lvl="1" indent="-228600" algn="l" defTabSz="1200150">
            <a:lnSpc>
              <a:spcPct val="90000"/>
            </a:lnSpc>
            <a:spcBef>
              <a:spcPct val="0"/>
            </a:spcBef>
            <a:spcAft>
              <a:spcPct val="15000"/>
            </a:spcAft>
            <a:buChar char="••"/>
          </a:pPr>
          <a:r>
            <a:rPr lang="en-US" sz="2700" kern="1200" dirty="0" smtClean="0"/>
            <a:t>Improved literal and inferential comprehension</a:t>
          </a:r>
          <a:endParaRPr lang="en-US" sz="2700" kern="1200" dirty="0"/>
        </a:p>
        <a:p>
          <a:pPr marL="228600" lvl="1" indent="-228600" algn="l" defTabSz="1200150">
            <a:lnSpc>
              <a:spcPct val="90000"/>
            </a:lnSpc>
            <a:spcBef>
              <a:spcPct val="0"/>
            </a:spcBef>
            <a:spcAft>
              <a:spcPct val="15000"/>
            </a:spcAft>
            <a:buChar char="••"/>
          </a:pPr>
          <a:endParaRPr lang="en-US" sz="2700" kern="1200" dirty="0"/>
        </a:p>
      </dsp:txBody>
      <dsp:txXfrm>
        <a:off x="0" y="467819"/>
        <a:ext cx="8229600" cy="1913625"/>
      </dsp:txXfrm>
    </dsp:sp>
    <dsp:sp modelId="{6515BA3A-C092-459A-AF90-A6322174CDA8}">
      <dsp:nvSpPr>
        <dsp:cNvPr id="0" name=""/>
        <dsp:cNvSpPr/>
      </dsp:nvSpPr>
      <dsp:spPr>
        <a:xfrm>
          <a:off x="411480" y="69299"/>
          <a:ext cx="5760720" cy="797040"/>
        </a:xfrm>
        <a:prstGeom prst="roundRect">
          <a:avLst/>
        </a:prstGeom>
        <a:solidFill>
          <a:srgbClr val="8E8EDA"/>
        </a:solidFill>
        <a:ln w="25400" cap="flat" cmpd="sng" algn="ctr">
          <a:solidFill>
            <a:srgbClr val="3D3DB9">
              <a:alpha val="5000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200150">
            <a:lnSpc>
              <a:spcPct val="90000"/>
            </a:lnSpc>
            <a:spcBef>
              <a:spcPct val="0"/>
            </a:spcBef>
            <a:spcAft>
              <a:spcPct val="35000"/>
            </a:spcAft>
          </a:pPr>
          <a:r>
            <a:rPr lang="en-US" sz="2700" kern="1200" dirty="0" smtClean="0">
              <a:solidFill>
                <a:schemeClr val="tx1"/>
              </a:solidFill>
            </a:rPr>
            <a:t>Factual in nature</a:t>
          </a:r>
          <a:endParaRPr lang="en-US" sz="2700" kern="1200" dirty="0">
            <a:solidFill>
              <a:schemeClr val="tx1"/>
            </a:solidFill>
          </a:endParaRPr>
        </a:p>
      </dsp:txBody>
      <dsp:txXfrm>
        <a:off x="450388" y="108207"/>
        <a:ext cx="5682904" cy="719224"/>
      </dsp:txXfrm>
    </dsp:sp>
    <dsp:sp modelId="{EFBB782A-D9B7-491A-B25C-EBD82FAE592A}">
      <dsp:nvSpPr>
        <dsp:cNvPr id="0" name=""/>
        <dsp:cNvSpPr/>
      </dsp:nvSpPr>
      <dsp:spPr>
        <a:xfrm>
          <a:off x="0" y="2925764"/>
          <a:ext cx="8229600" cy="15309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62356" rIns="638708" bIns="192024" numCol="1" spcCol="1270" anchor="t" anchorCtr="0">
          <a:noAutofit/>
        </a:bodyPr>
        <a:lstStyle/>
        <a:p>
          <a:pPr marL="228600" lvl="1" indent="-228600" algn="l" defTabSz="1200150">
            <a:lnSpc>
              <a:spcPct val="90000"/>
            </a:lnSpc>
            <a:spcBef>
              <a:spcPct val="0"/>
            </a:spcBef>
            <a:spcAft>
              <a:spcPct val="15000"/>
            </a:spcAft>
            <a:buChar char="••"/>
          </a:pPr>
          <a:r>
            <a:rPr lang="en-US" sz="2700" kern="1200" dirty="0" smtClean="0"/>
            <a:t>Resulted in richest reasoning</a:t>
          </a:r>
          <a:endParaRPr lang="en-US" sz="2700" kern="1200" dirty="0"/>
        </a:p>
        <a:p>
          <a:pPr marL="228600" lvl="1" indent="-228600" algn="l" defTabSz="1200150">
            <a:lnSpc>
              <a:spcPct val="90000"/>
            </a:lnSpc>
            <a:spcBef>
              <a:spcPct val="0"/>
            </a:spcBef>
            <a:spcAft>
              <a:spcPct val="15000"/>
            </a:spcAft>
            <a:buChar char="••"/>
          </a:pPr>
          <a:endParaRPr lang="en-US" sz="2700" kern="1200" dirty="0"/>
        </a:p>
      </dsp:txBody>
      <dsp:txXfrm>
        <a:off x="0" y="2925764"/>
        <a:ext cx="8229600" cy="1530900"/>
      </dsp:txXfrm>
    </dsp:sp>
    <dsp:sp modelId="{6CF0424D-572F-49B9-ABAA-A28C15AA09D0}">
      <dsp:nvSpPr>
        <dsp:cNvPr id="0" name=""/>
        <dsp:cNvSpPr/>
      </dsp:nvSpPr>
      <dsp:spPr>
        <a:xfrm>
          <a:off x="411480" y="2527243"/>
          <a:ext cx="5760720" cy="797040"/>
        </a:xfrm>
        <a:prstGeom prst="roundRect">
          <a:avLst/>
        </a:prstGeom>
        <a:solidFill>
          <a:srgbClr val="FFE285"/>
        </a:solidFill>
        <a:ln w="25400" cap="flat" cmpd="sng" algn="ctr">
          <a:solidFill>
            <a:srgbClr val="FFC000">
              <a:alpha val="5000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200150">
            <a:lnSpc>
              <a:spcPct val="90000"/>
            </a:lnSpc>
            <a:spcBef>
              <a:spcPct val="0"/>
            </a:spcBef>
            <a:spcAft>
              <a:spcPct val="35000"/>
            </a:spcAft>
          </a:pPr>
          <a:r>
            <a:rPr lang="en-US" sz="2700" kern="1200" dirty="0" smtClean="0">
              <a:solidFill>
                <a:schemeClr val="tx1"/>
              </a:solidFill>
            </a:rPr>
            <a:t>Analytical in nature</a:t>
          </a:r>
          <a:endParaRPr lang="en-US" sz="2700" kern="1200" dirty="0">
            <a:solidFill>
              <a:schemeClr val="tx1"/>
            </a:solidFill>
          </a:endParaRPr>
        </a:p>
      </dsp:txBody>
      <dsp:txXfrm>
        <a:off x="450388" y="2566151"/>
        <a:ext cx="5682904" cy="7192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521C51-7A5F-4077-9033-0797490DA191}">
      <dsp:nvSpPr>
        <dsp:cNvPr id="0" name=""/>
        <dsp:cNvSpPr/>
      </dsp:nvSpPr>
      <dsp:spPr>
        <a:xfrm>
          <a:off x="4526" y="0"/>
          <a:ext cx="2715768" cy="2172462"/>
        </a:xfrm>
        <a:prstGeom prst="upArrow">
          <a:avLst/>
        </a:prstGeom>
        <a:solidFill>
          <a:srgbClr val="F484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FEAEA0-F9B0-4C2F-8EB1-3A5007087F76}">
      <dsp:nvSpPr>
        <dsp:cNvPr id="0" name=""/>
        <dsp:cNvSpPr/>
      </dsp:nvSpPr>
      <dsp:spPr>
        <a:xfrm>
          <a:off x="2801767" y="0"/>
          <a:ext cx="4608576" cy="2172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0" rIns="405384" bIns="405384" numCol="1" spcCol="1270" anchor="ctr" anchorCtr="0">
          <a:noAutofit/>
        </a:bodyPr>
        <a:lstStyle/>
        <a:p>
          <a:pPr lvl="0" algn="l" defTabSz="2533650">
            <a:lnSpc>
              <a:spcPct val="90000"/>
            </a:lnSpc>
            <a:spcBef>
              <a:spcPct val="0"/>
            </a:spcBef>
            <a:spcAft>
              <a:spcPct val="35000"/>
            </a:spcAft>
          </a:pPr>
          <a:r>
            <a:rPr lang="en-US" sz="5700" kern="1200" dirty="0" smtClean="0"/>
            <a:t>Increased student talk</a:t>
          </a:r>
          <a:endParaRPr lang="en-US" sz="5700" kern="1200" dirty="0"/>
        </a:p>
      </dsp:txBody>
      <dsp:txXfrm>
        <a:off x="2801767" y="0"/>
        <a:ext cx="4608576" cy="2172462"/>
      </dsp:txXfrm>
    </dsp:sp>
    <dsp:sp modelId="{FE7BA0C3-8595-4BE9-81CC-BCC93759F07F}">
      <dsp:nvSpPr>
        <dsp:cNvPr id="0" name=""/>
        <dsp:cNvSpPr/>
      </dsp:nvSpPr>
      <dsp:spPr>
        <a:xfrm>
          <a:off x="819256" y="2353500"/>
          <a:ext cx="2715768" cy="2172462"/>
        </a:xfrm>
        <a:prstGeom prst="downArrow">
          <a:avLst/>
        </a:prstGeom>
        <a:solidFill>
          <a:srgbClr val="72A1E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E96044-E3F0-418E-A328-7D31947AC17D}">
      <dsp:nvSpPr>
        <dsp:cNvPr id="0" name=""/>
        <dsp:cNvSpPr/>
      </dsp:nvSpPr>
      <dsp:spPr>
        <a:xfrm>
          <a:off x="3616497" y="2353500"/>
          <a:ext cx="4608576" cy="2172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0" rIns="405384" bIns="405384" numCol="1" spcCol="1270" anchor="ctr" anchorCtr="0">
          <a:noAutofit/>
        </a:bodyPr>
        <a:lstStyle/>
        <a:p>
          <a:pPr lvl="0" algn="l" defTabSz="2533650">
            <a:lnSpc>
              <a:spcPct val="90000"/>
            </a:lnSpc>
            <a:spcBef>
              <a:spcPct val="0"/>
            </a:spcBef>
            <a:spcAft>
              <a:spcPct val="35000"/>
            </a:spcAft>
          </a:pPr>
          <a:r>
            <a:rPr lang="en-US" sz="5700" kern="1200" dirty="0" smtClean="0"/>
            <a:t>Decreased teacher talk</a:t>
          </a:r>
          <a:endParaRPr lang="en-US" sz="5700" kern="1200" dirty="0"/>
        </a:p>
      </dsp:txBody>
      <dsp:txXfrm>
        <a:off x="3616497" y="2353500"/>
        <a:ext cx="4608576" cy="21724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D6C04E-62B6-406F-BF0E-37060FB85EAF}">
      <dsp:nvSpPr>
        <dsp:cNvPr id="0" name=""/>
        <dsp:cNvSpPr/>
      </dsp:nvSpPr>
      <dsp:spPr>
        <a:xfrm>
          <a:off x="1871059" y="176512"/>
          <a:ext cx="3874307" cy="3874224"/>
        </a:xfrm>
        <a:prstGeom prst="ellipse">
          <a:avLst/>
        </a:prstGeom>
        <a:solidFill>
          <a:srgbClr val="FFFFCC"/>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b="1" kern="1200" dirty="0" smtClean="0">
              <a:solidFill>
                <a:schemeClr val="tx1"/>
              </a:solidFill>
            </a:rPr>
            <a:t>Critical Thinking</a:t>
          </a:r>
          <a:endParaRPr lang="en-US" sz="4400" b="1" kern="1200" dirty="0">
            <a:solidFill>
              <a:schemeClr val="tx1"/>
            </a:solidFill>
          </a:endParaRPr>
        </a:p>
      </dsp:txBody>
      <dsp:txXfrm>
        <a:off x="2438438" y="743879"/>
        <a:ext cx="2739549" cy="2739490"/>
      </dsp:txXfrm>
    </dsp:sp>
    <dsp:sp modelId="{1C2C51AC-6F36-49B8-AA8C-48A0EF672F70}">
      <dsp:nvSpPr>
        <dsp:cNvPr id="0" name=""/>
        <dsp:cNvSpPr/>
      </dsp:nvSpPr>
      <dsp:spPr>
        <a:xfrm>
          <a:off x="4081655" y="0"/>
          <a:ext cx="430878" cy="43087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11F272D9-2FC2-47D0-86AD-ED419D24CD7C}">
      <dsp:nvSpPr>
        <dsp:cNvPr id="0" name=""/>
        <dsp:cNvSpPr/>
      </dsp:nvSpPr>
      <dsp:spPr>
        <a:xfrm>
          <a:off x="3061380" y="3762885"/>
          <a:ext cx="311990" cy="31229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7BCC981D-884D-40F6-BB72-0014B740A160}">
      <dsp:nvSpPr>
        <dsp:cNvPr id="0" name=""/>
        <dsp:cNvSpPr/>
      </dsp:nvSpPr>
      <dsp:spPr>
        <a:xfrm>
          <a:off x="5994671" y="1748832"/>
          <a:ext cx="311990" cy="31229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B7A47674-3215-4D8B-B312-30EFB76D871D}">
      <dsp:nvSpPr>
        <dsp:cNvPr id="0" name=""/>
        <dsp:cNvSpPr/>
      </dsp:nvSpPr>
      <dsp:spPr>
        <a:xfrm>
          <a:off x="4501726" y="4095091"/>
          <a:ext cx="430878" cy="43087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4BA8051F-40EB-4198-8D91-9783F04C33B9}">
      <dsp:nvSpPr>
        <dsp:cNvPr id="0" name=""/>
        <dsp:cNvSpPr/>
      </dsp:nvSpPr>
      <dsp:spPr>
        <a:xfrm>
          <a:off x="3150005" y="612362"/>
          <a:ext cx="311990" cy="31229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62CBA507-C6CB-4D93-8D55-DAFE3C32A875}">
      <dsp:nvSpPr>
        <dsp:cNvPr id="0" name=""/>
        <dsp:cNvSpPr/>
      </dsp:nvSpPr>
      <dsp:spPr>
        <a:xfrm>
          <a:off x="2166477" y="2398760"/>
          <a:ext cx="311990" cy="31229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1C79E896-7E48-47C0-9322-165273B0007D}">
      <dsp:nvSpPr>
        <dsp:cNvPr id="0" name=""/>
        <dsp:cNvSpPr/>
      </dsp:nvSpPr>
      <dsp:spPr>
        <a:xfrm>
          <a:off x="134437" y="1066802"/>
          <a:ext cx="1575085" cy="1574582"/>
        </a:xfrm>
        <a:prstGeom prst="ellipse">
          <a:avLst/>
        </a:prstGeom>
        <a:solidFill>
          <a:srgbClr val="FFFFCC"/>
        </a:solidFill>
        <a:ln w="25400" cap="flat" cmpd="sng" algn="ctr">
          <a:noFill/>
          <a:prstDash val="solid"/>
        </a:ln>
        <a:effectLst>
          <a:glow rad="228600">
            <a:srgbClr val="FFFFCC">
              <a:alpha val="40000"/>
            </a:srgbClr>
          </a:glow>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Discussion Procedure</a:t>
          </a:r>
          <a:endParaRPr lang="en-US" sz="1400" b="1" kern="1200" dirty="0">
            <a:solidFill>
              <a:schemeClr val="tx1"/>
            </a:solidFill>
          </a:endParaRPr>
        </a:p>
      </dsp:txBody>
      <dsp:txXfrm>
        <a:off x="365103" y="1297394"/>
        <a:ext cx="1113753" cy="1113398"/>
      </dsp:txXfrm>
    </dsp:sp>
    <dsp:sp modelId="{3BBD9F56-4E93-48BD-AB68-88677F3DE241}">
      <dsp:nvSpPr>
        <dsp:cNvPr id="0" name=""/>
        <dsp:cNvSpPr/>
      </dsp:nvSpPr>
      <dsp:spPr>
        <a:xfrm>
          <a:off x="3645732" y="625940"/>
          <a:ext cx="430878" cy="43087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AB0056DB-6E93-4E4A-BCCF-98EE6786ED45}">
      <dsp:nvSpPr>
        <dsp:cNvPr id="0" name=""/>
        <dsp:cNvSpPr/>
      </dsp:nvSpPr>
      <dsp:spPr>
        <a:xfrm>
          <a:off x="808272" y="2912004"/>
          <a:ext cx="778896" cy="778918"/>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9E638C00-6A80-415E-A025-494D24CC5D2F}">
      <dsp:nvSpPr>
        <dsp:cNvPr id="0" name=""/>
        <dsp:cNvSpPr/>
      </dsp:nvSpPr>
      <dsp:spPr>
        <a:xfrm>
          <a:off x="6248399" y="0"/>
          <a:ext cx="1575085" cy="1574582"/>
        </a:xfrm>
        <a:prstGeom prst="ellipse">
          <a:avLst/>
        </a:prstGeom>
        <a:solidFill>
          <a:srgbClr val="FFFFCC"/>
        </a:solidFill>
        <a:ln w="25400" cap="flat" cmpd="sng" algn="ctr">
          <a:noFill/>
          <a:prstDash val="solid"/>
        </a:ln>
        <a:effectLst>
          <a:glow rad="228600">
            <a:srgbClr val="FFFFCC">
              <a:alpha val="40000"/>
            </a:srgbClr>
          </a:glow>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Discussion Procedure</a:t>
          </a:r>
          <a:endParaRPr lang="en-US" sz="1400" b="1" kern="1200" dirty="0">
            <a:solidFill>
              <a:schemeClr val="tx1"/>
            </a:solidFill>
          </a:endParaRPr>
        </a:p>
      </dsp:txBody>
      <dsp:txXfrm>
        <a:off x="6479065" y="230592"/>
        <a:ext cx="1113753" cy="1113398"/>
      </dsp:txXfrm>
    </dsp:sp>
    <dsp:sp modelId="{D4EE954C-6A6E-49A1-A4F6-666448E532F3}">
      <dsp:nvSpPr>
        <dsp:cNvPr id="0" name=""/>
        <dsp:cNvSpPr/>
      </dsp:nvSpPr>
      <dsp:spPr>
        <a:xfrm>
          <a:off x="5439860" y="1222010"/>
          <a:ext cx="430878" cy="43087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27B308BA-1575-41C1-9A07-FC98B981162E}">
      <dsp:nvSpPr>
        <dsp:cNvPr id="0" name=""/>
        <dsp:cNvSpPr/>
      </dsp:nvSpPr>
      <dsp:spPr>
        <a:xfrm>
          <a:off x="512133" y="3838921"/>
          <a:ext cx="311990" cy="31229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93C6F001-670E-4AED-902E-9DD05095E80A}">
      <dsp:nvSpPr>
        <dsp:cNvPr id="0" name=""/>
        <dsp:cNvSpPr/>
      </dsp:nvSpPr>
      <dsp:spPr>
        <a:xfrm>
          <a:off x="3623396" y="3394472"/>
          <a:ext cx="311990" cy="312291"/>
        </a:xfrm>
        <a:prstGeom prst="ellipse">
          <a:avLst/>
        </a:prstGeom>
        <a:solidFill>
          <a:srgbClr val="72A1E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78DF5B-2CF3-43FD-9230-9F872DE04B04}">
      <dsp:nvSpPr>
        <dsp:cNvPr id="0" name=""/>
        <dsp:cNvSpPr/>
      </dsp:nvSpPr>
      <dsp:spPr>
        <a:xfrm>
          <a:off x="0" y="56869"/>
          <a:ext cx="8153400" cy="11027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dirty="0" smtClean="0"/>
            <a:t>Using higher-order questions</a:t>
          </a:r>
          <a:endParaRPr lang="en-US" sz="2900" kern="1200" dirty="0"/>
        </a:p>
      </dsp:txBody>
      <dsp:txXfrm>
        <a:off x="53831" y="110700"/>
        <a:ext cx="8045738" cy="995063"/>
      </dsp:txXfrm>
    </dsp:sp>
    <dsp:sp modelId="{85EA8A59-EBBA-4AE2-84CF-0801080D79D7}">
      <dsp:nvSpPr>
        <dsp:cNvPr id="0" name=""/>
        <dsp:cNvSpPr/>
      </dsp:nvSpPr>
      <dsp:spPr>
        <a:xfrm>
          <a:off x="0" y="1243114"/>
          <a:ext cx="8153400" cy="11027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dirty="0" smtClean="0"/>
            <a:t>Selecting text to stimulate engaging discussion</a:t>
          </a:r>
          <a:endParaRPr lang="en-US" sz="2900" kern="1200" dirty="0"/>
        </a:p>
      </dsp:txBody>
      <dsp:txXfrm>
        <a:off x="53831" y="1296945"/>
        <a:ext cx="8045738" cy="995063"/>
      </dsp:txXfrm>
    </dsp:sp>
    <dsp:sp modelId="{2E29FA1C-3047-48F3-9D48-ED14E98C3C72}">
      <dsp:nvSpPr>
        <dsp:cNvPr id="0" name=""/>
        <dsp:cNvSpPr/>
      </dsp:nvSpPr>
      <dsp:spPr>
        <a:xfrm>
          <a:off x="0" y="2429360"/>
          <a:ext cx="8153400" cy="11027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dirty="0" smtClean="0"/>
            <a:t>Having students defend statements through reasoning or information </a:t>
          </a:r>
          <a:endParaRPr lang="en-US" sz="2900" kern="1200" dirty="0"/>
        </a:p>
      </dsp:txBody>
      <dsp:txXfrm>
        <a:off x="53831" y="2483191"/>
        <a:ext cx="8045738" cy="995063"/>
      </dsp:txXfrm>
    </dsp:sp>
    <dsp:sp modelId="{43EC7016-1610-4CC3-97EF-42B0464511C7}">
      <dsp:nvSpPr>
        <dsp:cNvPr id="0" name=""/>
        <dsp:cNvSpPr/>
      </dsp:nvSpPr>
      <dsp:spPr>
        <a:xfrm>
          <a:off x="0" y="3615605"/>
          <a:ext cx="8153400" cy="11027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dirty="0" smtClean="0"/>
            <a:t>Holding sustained interactions that explore a topic or idea in depth </a:t>
          </a:r>
          <a:endParaRPr lang="en-US" sz="2900" kern="1200" dirty="0"/>
        </a:p>
      </dsp:txBody>
      <dsp:txXfrm>
        <a:off x="53831" y="3669436"/>
        <a:ext cx="8045738" cy="995063"/>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524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4008438" y="0"/>
            <a:ext cx="3067050" cy="452438"/>
          </a:xfrm>
          <a:prstGeom prst="rect">
            <a:avLst/>
          </a:prstGeom>
        </p:spPr>
        <p:txBody>
          <a:bodyPr vert="horz" lIns="91440" tIns="45720" rIns="91440" bIns="45720" rtlCol="0"/>
          <a:lstStyle>
            <a:lvl1pPr algn="r">
              <a:defRPr sz="1200"/>
            </a:lvl1pPr>
          </a:lstStyle>
          <a:p>
            <a:fld id="{9D0B3153-168D-402E-94F7-98873E8A6ABA}" type="datetimeFigureOut">
              <a:rPr lang="en-US" smtClean="0"/>
              <a:t>8/13/2012</a:t>
            </a:fld>
            <a:endParaRPr lang="en-US" dirty="0"/>
          </a:p>
        </p:txBody>
      </p:sp>
      <p:sp>
        <p:nvSpPr>
          <p:cNvPr id="4" name="Footer Placeholder 3"/>
          <p:cNvSpPr>
            <a:spLocks noGrp="1"/>
          </p:cNvSpPr>
          <p:nvPr>
            <p:ph type="ftr" sz="quarter" idx="2"/>
          </p:nvPr>
        </p:nvSpPr>
        <p:spPr>
          <a:xfrm>
            <a:off x="0" y="8597900"/>
            <a:ext cx="3067050" cy="4524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438" y="8597900"/>
            <a:ext cx="3067050" cy="452438"/>
          </a:xfrm>
          <a:prstGeom prst="rect">
            <a:avLst/>
          </a:prstGeom>
        </p:spPr>
        <p:txBody>
          <a:bodyPr vert="horz" lIns="91440" tIns="45720" rIns="91440" bIns="45720" rtlCol="0" anchor="b"/>
          <a:lstStyle>
            <a:lvl1pPr algn="r">
              <a:defRPr sz="1200"/>
            </a:lvl1pPr>
          </a:lstStyle>
          <a:p>
            <a:fld id="{4831E56F-AB44-4ACC-A9F9-BED551A51919}" type="slidenum">
              <a:rPr lang="en-US" smtClean="0"/>
              <a:t>‹#›</a:t>
            </a:fld>
            <a:endParaRPr lang="en-US" dirty="0"/>
          </a:p>
        </p:txBody>
      </p:sp>
    </p:spTree>
    <p:extLst>
      <p:ext uri="{BB962C8B-B14F-4D97-AF65-F5344CB8AC3E}">
        <p14:creationId xmlns:p14="http://schemas.microsoft.com/office/powerpoint/2010/main" val="27054577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259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4008705" y="0"/>
            <a:ext cx="3066733" cy="452596"/>
          </a:xfrm>
          <a:prstGeom prst="rect">
            <a:avLst/>
          </a:prstGeom>
        </p:spPr>
        <p:txBody>
          <a:bodyPr vert="horz" lIns="91440" tIns="45720" rIns="91440" bIns="45720" rtlCol="0"/>
          <a:lstStyle>
            <a:lvl1pPr algn="r">
              <a:defRPr sz="1200"/>
            </a:lvl1pPr>
          </a:lstStyle>
          <a:p>
            <a:fld id="{E415AE53-9C77-4D08-A88F-41FA1D331864}" type="datetimeFigureOut">
              <a:rPr lang="en-US" smtClean="0"/>
              <a:t>8/13/2012</a:t>
            </a:fld>
            <a:endParaRPr lang="en-US" dirty="0"/>
          </a:p>
        </p:txBody>
      </p:sp>
      <p:sp>
        <p:nvSpPr>
          <p:cNvPr id="4" name="Slide Image Placeholder 3"/>
          <p:cNvSpPr>
            <a:spLocks noGrp="1" noRot="1" noChangeAspect="1"/>
          </p:cNvSpPr>
          <p:nvPr>
            <p:ph type="sldImg" idx="2"/>
          </p:nvPr>
        </p:nvSpPr>
        <p:spPr>
          <a:xfrm>
            <a:off x="1276350" y="679450"/>
            <a:ext cx="4524375" cy="33940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7708" y="4299665"/>
            <a:ext cx="5661660" cy="407336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597758"/>
            <a:ext cx="3066733" cy="45259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597758"/>
            <a:ext cx="3066733" cy="452596"/>
          </a:xfrm>
          <a:prstGeom prst="rect">
            <a:avLst/>
          </a:prstGeom>
        </p:spPr>
        <p:txBody>
          <a:bodyPr vert="horz" lIns="91440" tIns="45720" rIns="91440" bIns="45720" rtlCol="0" anchor="b"/>
          <a:lstStyle>
            <a:lvl1pPr algn="r">
              <a:defRPr sz="1200"/>
            </a:lvl1pPr>
          </a:lstStyle>
          <a:p>
            <a:fld id="{35552D39-C123-452D-8D3E-8B68AEFC00F3}" type="slidenum">
              <a:rPr lang="en-US" smtClean="0"/>
              <a:t>‹#›</a:t>
            </a:fld>
            <a:endParaRPr lang="en-US" dirty="0"/>
          </a:p>
        </p:txBody>
      </p:sp>
    </p:spTree>
    <p:extLst>
      <p:ext uri="{BB962C8B-B14F-4D97-AF65-F5344CB8AC3E}">
        <p14:creationId xmlns:p14="http://schemas.microsoft.com/office/powerpoint/2010/main" val="2311306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8E8D0B5D-D371-47A1-B896-B5199A982F89}" type="slidenum">
              <a:rPr lang="en-US" sz="1200">
                <a:solidFill>
                  <a:prstClr val="black"/>
                </a:solidFill>
              </a:rPr>
              <a:pPr eaLnBrk="1" hangingPunct="1"/>
              <a:t>1</a:t>
            </a:fld>
            <a:endParaRPr lang="en-US" sz="1200" dirty="0">
              <a:solidFill>
                <a:prstClr val="black"/>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707075" y="4298904"/>
            <a:ext cx="5662928" cy="3738109"/>
          </a:xfrm>
          <a:noFill/>
        </p:spPr>
        <p:txBody>
          <a:bodyPr/>
          <a:lstStyle/>
          <a:p>
            <a:pPr eaLnBrk="1" hangingPunct="1">
              <a:spcBef>
                <a:spcPct val="0"/>
              </a:spcBef>
            </a:pPr>
            <a:r>
              <a:rPr lang="en-US" dirty="0" smtClean="0"/>
              <a:t>Hello </a:t>
            </a:r>
            <a:r>
              <a:rPr lang="en-US" dirty="0"/>
              <a:t>everyone! Thank you for joining the Center on Instruction’s </a:t>
            </a:r>
            <a:r>
              <a:rPr lang="en-US" baseline="0" dirty="0" smtClean="0"/>
              <a:t>Research Overview on </a:t>
            </a:r>
            <a:r>
              <a:rPr lang="en-US" dirty="0" smtClean="0"/>
              <a:t>Discussion of Text: Improving Literacy </a:t>
            </a:r>
            <a:r>
              <a:rPr lang="en-US" dirty="0"/>
              <a:t>I</a:t>
            </a:r>
            <a:r>
              <a:rPr lang="en-US" dirty="0" smtClean="0"/>
              <a:t>nstruction in School Settings module.</a:t>
            </a:r>
          </a:p>
          <a:p>
            <a:pPr eaLnBrk="1" hangingPunct="1">
              <a:spcBef>
                <a:spcPct val="0"/>
              </a:spcBef>
            </a:pPr>
            <a:endParaRPr lang="en-US" dirty="0"/>
          </a:p>
          <a:p>
            <a:pPr eaLnBrk="1" hangingPunct="1">
              <a:spcBef>
                <a:spcPct val="0"/>
              </a:spcBef>
            </a:pPr>
            <a:r>
              <a:rPr lang="en-US" dirty="0"/>
              <a:t>This is the </a:t>
            </a:r>
            <a:r>
              <a:rPr lang="en-US" dirty="0" smtClean="0"/>
              <a:t>first </a:t>
            </a:r>
            <a:r>
              <a:rPr lang="en-US" dirty="0"/>
              <a:t>module in a series of </a:t>
            </a:r>
            <a:r>
              <a:rPr lang="en-US" dirty="0" smtClean="0"/>
              <a:t>three designed </a:t>
            </a:r>
            <a:r>
              <a:rPr lang="en-US" dirty="0"/>
              <a:t>to provide key principles and practices that support </a:t>
            </a:r>
            <a:r>
              <a:rPr lang="en-US" dirty="0" smtClean="0"/>
              <a:t>classroom instruction. Each module provides resources useful to schools looking to improve K-12 literacy instruction as well as technical assistance providers and others interested in improving literacy instruction.</a:t>
            </a:r>
          </a:p>
          <a:p>
            <a:pPr eaLnBrk="1" hangingPunct="1">
              <a:spcBef>
                <a:spcPct val="0"/>
              </a:spcBef>
            </a:pPr>
            <a:endParaRPr lang="en-US" dirty="0"/>
          </a:p>
          <a:p>
            <a:pPr eaLnBrk="1" hangingPunct="1">
              <a:spcBef>
                <a:spcPct val="0"/>
              </a:spcBef>
            </a:pPr>
            <a:r>
              <a:rPr lang="en-US" dirty="0" smtClean="0"/>
              <a:t>My </a:t>
            </a:r>
            <a:r>
              <a:rPr lang="en-US" dirty="0"/>
              <a:t>name is </a:t>
            </a:r>
            <a:r>
              <a:rPr lang="en-US" dirty="0" smtClean="0"/>
              <a:t>Sarah Sayko from RMC Research Corporation. </a:t>
            </a:r>
            <a:r>
              <a:rPr lang="en-US" dirty="0"/>
              <a:t>I am </a:t>
            </a:r>
            <a:r>
              <a:rPr lang="en-US" dirty="0" smtClean="0"/>
              <a:t>a reading content specialist at </a:t>
            </a:r>
            <a:r>
              <a:rPr lang="en-US" dirty="0"/>
              <a:t>the Center on Instruction. I will be presenting this </a:t>
            </a:r>
            <a:r>
              <a:rPr lang="en-US" dirty="0" smtClean="0"/>
              <a:t>first module on the overview of text discussion research.</a:t>
            </a:r>
          </a:p>
          <a:p>
            <a:pPr eaLnBrk="1" hangingPunct="1">
              <a:spcBef>
                <a:spcPct val="0"/>
              </a:spcBef>
            </a:pPr>
            <a:endParaRPr lang="en-US" dirty="0"/>
          </a:p>
          <a:p>
            <a:pPr lvl="0"/>
            <a:r>
              <a:rPr lang="en-US" dirty="0">
                <a:solidFill>
                  <a:prstClr val="black"/>
                </a:solidFill>
              </a:rPr>
              <a:t>In this first module we will take a look at the research behind discussion of text and orient you to the topic.  The following modules will provide implications for practice, sharing the characteristics of good discussion and providing strategies and skills that can be used within the classroom to improve text discussion.  Module two will take a look at discussion in the elementary setting, while module three will share information at the middle and high school level.</a:t>
            </a:r>
          </a:p>
          <a:p>
            <a:pPr eaLnBrk="1" hangingPunct="1">
              <a:spcBef>
                <a:spcPct val="0"/>
              </a:spcBef>
            </a:pP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solidFill>
                  <a:prstClr val="black"/>
                </a:solidFill>
              </a:rPr>
              <a:t>As mentioned previously, a discussion protocol outlines what the teacher and students’ roles and responsibilities are during a discussion and are usually informal and teacher-created.  There are also procedures that have been designed by researchers and validated through research.   They tend to be more formal and specific than teacher-created protocols and can be used in place of teacher-created protocols if desired. These procedures usually describe the role of the teacher, the nature of the group, and the role of the students. Though discussion procedures vary, their intent is often the same – to provide the structure to develop students’ higher level thinking and comprehension of text.  </a:t>
            </a:r>
          </a:p>
          <a:p>
            <a:pPr lvl="0"/>
            <a:endParaRPr lang="en-US" dirty="0" smtClean="0"/>
          </a:p>
          <a:p>
            <a:pPr lvl="0"/>
            <a:r>
              <a:rPr lang="en-US" dirty="0" smtClean="0"/>
              <a:t>While all three discussion approaches provide the opportunity for students to talk about text in meaningful ways, research suggests that discussion procedures characterized as factual in nature had the greatest impact on students’ literal</a:t>
            </a:r>
            <a:r>
              <a:rPr lang="en-US" baseline="0" dirty="0" smtClean="0"/>
              <a:t> and inferential comprehension</a:t>
            </a:r>
            <a:r>
              <a:rPr lang="en-US" dirty="0" smtClean="0"/>
              <a:t>. </a:t>
            </a:r>
          </a:p>
          <a:p>
            <a:pPr lvl="0"/>
            <a:endParaRPr lang="en-US" dirty="0" smtClean="0">
              <a:solidFill>
                <a:prstClr val="black"/>
              </a:solidFill>
            </a:endParaRPr>
          </a:p>
          <a:p>
            <a:pPr lvl="0"/>
            <a:r>
              <a:rPr lang="en-US" dirty="0" smtClean="0">
                <a:solidFill>
                  <a:prstClr val="black"/>
                </a:solidFill>
              </a:rPr>
              <a:t>This means that even though the richest student reasoning appeared to occur in discussion procedures characterized as analytical, students should have plenty of opportunities to “unpack the facts” of the text before being expected to use the text to apply higher levels of thinking. This finding is illustrated on the previous graphic by the gear called “What does the text say?” </a:t>
            </a:r>
          </a:p>
          <a:p>
            <a:pPr lvl="0"/>
            <a:endParaRPr lang="en-US" dirty="0" smtClean="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10</a:t>
            </a:fld>
            <a:endParaRPr lang="en-US" dirty="0"/>
          </a:p>
        </p:txBody>
      </p:sp>
    </p:spTree>
    <p:extLst>
      <p:ext uri="{BB962C8B-B14F-4D97-AF65-F5344CB8AC3E}">
        <p14:creationId xmlns:p14="http://schemas.microsoft.com/office/powerpoint/2010/main" val="2540787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The discussion procedures studied increased student talk and decreased teacher talk, but be careful not to assume that student talk will always lead to comprehension gains.  Increases in student talk did not necessarily result in increased comprehension. Remember, talk is a means, not an end. The goal of discussions is to develop students’ higher-level comprehension of text.  Increasing student talk is not enough.  A particular kind of talk is needed to promote comprehension. Also, teachers do not necessarily have to talk less in order to enhance student comprehension. Some discussion procedures that had an moderate degree of teacher control during the discussion also produced increased student comprehension.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5552D39-C123-452D-8D3E-8B68AEFC00F3}" type="slidenum">
              <a:rPr lang="en-US" smtClean="0"/>
              <a:t>11</a:t>
            </a:fld>
            <a:endParaRPr lang="en-US" dirty="0"/>
          </a:p>
        </p:txBody>
      </p:sp>
    </p:spTree>
    <p:extLst>
      <p:ext uri="{BB962C8B-B14F-4D97-AF65-F5344CB8AC3E}">
        <p14:creationId xmlns:p14="http://schemas.microsoft.com/office/powerpoint/2010/main" val="2625155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Not all discussion procedures resulted in the same comprehension outcomes.  Only a few of the discussion procedures researched were effective at promoting students’ critical thinking, reasoning, and argumentation.  Therefore, if your purpose is to promote and have students practice these behaviors, then teachers need to be sure that the procedure implemented matches this comprehension goal.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These skills are critical for success on the 2009 National Assessment of Education Progress (NAEP) and for achievement of college and career ready standards.  In the 2009 NAEP, only a small percentage of the test is focused on getting the gist of text, while a large percentage focused on students’ ability to integrate, interpret, critique, and evaluate text.  Similarly, the Common Core State Standards expect students to be able to evaluate complex texts, construct effective arguments, and question an author’s assumptions, claims, and reasoning.  This provides a strong rationale for using text discussion to develop students’ higher level comprehension.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12</a:t>
            </a:fld>
            <a:endParaRPr lang="en-US" dirty="0"/>
          </a:p>
        </p:txBody>
      </p:sp>
    </p:spTree>
    <p:extLst>
      <p:ext uri="{BB962C8B-B14F-4D97-AF65-F5344CB8AC3E}">
        <p14:creationId xmlns:p14="http://schemas.microsoft.com/office/powerpoint/2010/main" val="4023655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So what are some examples of text discussion </a:t>
            </a:r>
            <a:r>
              <a:rPr lang="en-US" dirty="0" smtClean="0">
                <a:solidFill>
                  <a:prstClr val="black"/>
                </a:solidFill>
              </a:rPr>
              <a:t>procedures </a:t>
            </a:r>
            <a:r>
              <a:rPr lang="en-US" dirty="0">
                <a:solidFill>
                  <a:prstClr val="black"/>
                </a:solidFill>
              </a:rPr>
              <a:t>and their related approaches toward text</a:t>
            </a:r>
            <a:r>
              <a:rPr lang="en-US" dirty="0" smtClean="0">
                <a:solidFill>
                  <a:prstClr val="black"/>
                </a:solidFill>
              </a:rPr>
              <a:t>?  Here are some </a:t>
            </a:r>
            <a:r>
              <a:rPr lang="en-US" dirty="0">
                <a:solidFill>
                  <a:prstClr val="black"/>
                </a:solidFill>
              </a:rPr>
              <a:t>example </a:t>
            </a:r>
            <a:r>
              <a:rPr lang="en-US" dirty="0" smtClean="0">
                <a:solidFill>
                  <a:prstClr val="black"/>
                </a:solidFill>
              </a:rPr>
              <a:t>of discussion procedures </a:t>
            </a:r>
            <a:r>
              <a:rPr lang="en-US" dirty="0">
                <a:solidFill>
                  <a:prstClr val="black"/>
                </a:solidFill>
              </a:rPr>
              <a:t>organized by </a:t>
            </a:r>
            <a:r>
              <a:rPr lang="en-US" dirty="0" smtClean="0">
                <a:solidFill>
                  <a:prstClr val="black"/>
                </a:solidFill>
              </a:rPr>
              <a:t>approach.</a:t>
            </a:r>
          </a:p>
          <a:p>
            <a:pPr lvl="0"/>
            <a:endParaRPr lang="en-US" dirty="0">
              <a:solidFill>
                <a:prstClr val="black"/>
              </a:solidFill>
            </a:endParaRPr>
          </a:p>
          <a:p>
            <a:pPr lvl="0"/>
            <a:r>
              <a:rPr lang="en-US" dirty="0" smtClean="0"/>
              <a:t>In these studies, researchers assigned a predominant approach to some familiar discussion procedures. They classified the:</a:t>
            </a:r>
          </a:p>
          <a:p>
            <a:pPr marL="171450" lvl="0" indent="-171450">
              <a:buFont typeface="Arial" pitchFamily="34" charset="0"/>
              <a:buChar char="•"/>
            </a:pPr>
            <a:r>
              <a:rPr lang="en-US" dirty="0" smtClean="0"/>
              <a:t>Procedures used in Questioning the Author and Instructional Conversations as factual;</a:t>
            </a:r>
          </a:p>
          <a:p>
            <a:pPr marL="171450" lvl="0" indent="-171450">
              <a:buFont typeface="Arial" pitchFamily="34" charset="0"/>
              <a:buChar char="•"/>
            </a:pPr>
            <a:r>
              <a:rPr lang="en-US" dirty="0" smtClean="0"/>
              <a:t>Collaborative Reasoning as analytical; and</a:t>
            </a:r>
          </a:p>
          <a:p>
            <a:pPr marL="171450" lvl="0" indent="-171450">
              <a:buFont typeface="Arial" pitchFamily="34" charset="0"/>
              <a:buChar char="•"/>
            </a:pPr>
            <a:r>
              <a:rPr lang="en-US" dirty="0" smtClean="0"/>
              <a:t>Literature Circles as emotional.</a:t>
            </a:r>
          </a:p>
          <a:p>
            <a:pPr lvl="0"/>
            <a:endParaRPr lang="en-US" dirty="0"/>
          </a:p>
          <a:p>
            <a:pPr lvl="0"/>
            <a:r>
              <a:rPr lang="en-US" dirty="0" smtClean="0"/>
              <a:t>The important take away is </a:t>
            </a:r>
            <a:r>
              <a:rPr lang="en-US" dirty="0"/>
              <a:t>that e</a:t>
            </a:r>
            <a:r>
              <a:rPr lang="en-US" dirty="0" smtClean="0"/>
              <a:t>ach discussion procedure </a:t>
            </a:r>
            <a:r>
              <a:rPr lang="en-US" dirty="0"/>
              <a:t>does not give you the same result</a:t>
            </a:r>
            <a:r>
              <a:rPr lang="en-US" dirty="0" smtClean="0"/>
              <a:t>.  Different discussion procedures address different approaches to text discussion, which ultimately have varying degrees of impact on student comprehension outcomes. Therefore, to impact students’ higher level comprehension, it is crucial to select the discussion procedures oriented toward developing students’ critical thinking.</a:t>
            </a:r>
          </a:p>
          <a:p>
            <a:pPr lvl="0"/>
            <a:endParaRPr lang="en-US" dirty="0"/>
          </a:p>
          <a:p>
            <a:pPr lvl="0"/>
            <a:r>
              <a:rPr lang="en-US" dirty="0" smtClean="0"/>
              <a:t>To learn more about discussion procedures and protocols, see  the “Engaging Text Discussion” section of Adolescent Literacy, and the </a:t>
            </a:r>
            <a:r>
              <a:rPr lang="en-US" dirty="0"/>
              <a:t>“Engage Students with Text” section of Improving K-3 Reading </a:t>
            </a:r>
            <a:r>
              <a:rPr lang="en-US" dirty="0" smtClean="0"/>
              <a:t>Comprehension, on the Doing What Works (DWW) website.</a:t>
            </a: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13</a:t>
            </a:fld>
            <a:endParaRPr lang="en-US" dirty="0"/>
          </a:p>
        </p:txBody>
      </p:sp>
    </p:spTree>
    <p:extLst>
      <p:ext uri="{BB962C8B-B14F-4D97-AF65-F5344CB8AC3E}">
        <p14:creationId xmlns:p14="http://schemas.microsoft.com/office/powerpoint/2010/main" val="700178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715963"/>
            <a:ext cx="4524375" cy="3394075"/>
          </a:xfrm>
        </p:spPr>
      </p:sp>
      <p:sp>
        <p:nvSpPr>
          <p:cNvPr id="3" name="Notes Placeholder 2"/>
          <p:cNvSpPr>
            <a:spLocks noGrp="1"/>
          </p:cNvSpPr>
          <p:nvPr>
            <p:ph type="body" idx="1"/>
          </p:nvPr>
        </p:nvSpPr>
        <p:spPr/>
        <p:txBody>
          <a:bodyPr/>
          <a:lstStyle/>
          <a:p>
            <a:r>
              <a:rPr lang="en-US" dirty="0" smtClean="0"/>
              <a:t>The IES </a:t>
            </a:r>
            <a:r>
              <a:rPr lang="en-US" dirty="0"/>
              <a:t>Practice </a:t>
            </a:r>
            <a:r>
              <a:rPr lang="en-US" dirty="0" smtClean="0"/>
              <a:t>Guides provide more insight on research into discussion of text and its link to comprehension.  For kindergarten through 3</a:t>
            </a:r>
            <a:r>
              <a:rPr lang="en-US" baseline="30000" dirty="0" smtClean="0"/>
              <a:t>rd</a:t>
            </a:r>
            <a:r>
              <a:rPr lang="en-US" dirty="0" smtClean="0"/>
              <a:t> grade, the guide states that</a:t>
            </a:r>
            <a:r>
              <a:rPr lang="en-US" dirty="0"/>
              <a:t> </a:t>
            </a:r>
            <a:r>
              <a:rPr lang="en-US" dirty="0" smtClean="0"/>
              <a:t>“engaging </a:t>
            </a:r>
            <a:r>
              <a:rPr lang="en-US" dirty="0"/>
              <a:t>students in high-quality discussion about the meaning of text can improve reading comprehension and that the evidence points to the use of higher-order questions as a promising practice</a:t>
            </a:r>
            <a:r>
              <a:rPr lang="en-US" dirty="0" smtClean="0"/>
              <a:t>.”</a:t>
            </a:r>
            <a:endParaRPr lang="en-US" dirty="0" smtClean="0">
              <a:solidFill>
                <a:prstClr val="black"/>
              </a:solidFill>
            </a:endParaRPr>
          </a:p>
          <a:p>
            <a:pPr marL="171450" lvl="0" indent="-171450">
              <a:buFont typeface="Arial" pitchFamily="34" charset="0"/>
              <a:buChar char="•"/>
            </a:pPr>
            <a:r>
              <a:rPr lang="en-US" dirty="0">
                <a:solidFill>
                  <a:prstClr val="black"/>
                </a:solidFill>
              </a:rPr>
              <a:t>Teachers should select and develop questions that can stimulate students to think reflectively about the text and make high-level connections or </a:t>
            </a:r>
            <a:r>
              <a:rPr lang="en-US" dirty="0" smtClean="0">
                <a:solidFill>
                  <a:prstClr val="black"/>
                </a:solidFill>
              </a:rPr>
              <a:t>inferences; and</a:t>
            </a:r>
          </a:p>
          <a:p>
            <a:pPr marL="171450" lvl="0" indent="-171450">
              <a:buFont typeface="Arial" pitchFamily="34" charset="0"/>
              <a:buChar char="•"/>
            </a:pPr>
            <a:r>
              <a:rPr lang="en-US" dirty="0" smtClean="0">
                <a:solidFill>
                  <a:prstClr val="black"/>
                </a:solidFill>
              </a:rPr>
              <a:t>Teachers should look </a:t>
            </a:r>
            <a:r>
              <a:rPr lang="en-US" dirty="0">
                <a:solidFill>
                  <a:prstClr val="black"/>
                </a:solidFill>
              </a:rPr>
              <a:t>for texts that are engaging for students and describe situations or content that can stimulate </a:t>
            </a:r>
            <a:r>
              <a:rPr lang="en-US" dirty="0" smtClean="0">
                <a:solidFill>
                  <a:prstClr val="black"/>
                </a:solidFill>
              </a:rPr>
              <a:t>sustained discussions rather </a:t>
            </a:r>
            <a:r>
              <a:rPr lang="en-US" dirty="0">
                <a:solidFill>
                  <a:prstClr val="black"/>
                </a:solidFill>
              </a:rPr>
              <a:t>than quick question and answer </a:t>
            </a:r>
            <a:r>
              <a:rPr lang="en-US" dirty="0" smtClean="0">
                <a:solidFill>
                  <a:prstClr val="black"/>
                </a:solidFill>
              </a:rPr>
              <a:t>exchanges.</a:t>
            </a:r>
          </a:p>
          <a:p>
            <a:pPr lvl="0"/>
            <a:endParaRPr lang="en-US" dirty="0">
              <a:solidFill>
                <a:prstClr val="black"/>
              </a:solidFill>
            </a:endParaRPr>
          </a:p>
          <a:p>
            <a:pPr lvl="0"/>
            <a:r>
              <a:rPr lang="en-US" dirty="0" smtClean="0"/>
              <a:t>For grades 4 and up, the guide states that</a:t>
            </a:r>
            <a:r>
              <a:rPr lang="en-US" dirty="0"/>
              <a:t> </a:t>
            </a:r>
            <a:r>
              <a:rPr lang="en-US" dirty="0" smtClean="0"/>
              <a:t>“discussions that are particularly effective in promoting students’ comprehension of complex text are those that focus on building a deeper understanding of the author’s meaning or critically analyzing the author’s conclusions through reasoning or applying personal experiences and knowledge.”  This</a:t>
            </a:r>
            <a:r>
              <a:rPr lang="en-US" baseline="0" dirty="0" smtClean="0"/>
              <a:t> happens when students have sustained interactions that allow for exploring a topic or idea in depth.  </a:t>
            </a:r>
          </a:p>
          <a:p>
            <a:pPr lvl="0"/>
            <a:endParaRPr lang="en-US" dirty="0" smtClean="0">
              <a:solidFill>
                <a:prstClr val="black"/>
              </a:solidFill>
            </a:endParaRPr>
          </a:p>
          <a:p>
            <a:pPr lvl="0"/>
            <a:r>
              <a:rPr lang="en-US" dirty="0">
                <a:solidFill>
                  <a:prstClr val="black"/>
                </a:solidFill>
              </a:rPr>
              <a:t>B</a:t>
            </a:r>
            <a:r>
              <a:rPr lang="en-US" dirty="0" smtClean="0">
                <a:solidFill>
                  <a:prstClr val="black"/>
                </a:solidFill>
              </a:rPr>
              <a:t>rief </a:t>
            </a:r>
            <a:r>
              <a:rPr lang="en-US" dirty="0">
                <a:solidFill>
                  <a:prstClr val="black"/>
                </a:solidFill>
              </a:rPr>
              <a:t>selections from the internet or other </a:t>
            </a:r>
            <a:r>
              <a:rPr lang="en-US" dirty="0" smtClean="0">
                <a:solidFill>
                  <a:prstClr val="black"/>
                </a:solidFill>
              </a:rPr>
              <a:t>sources that </a:t>
            </a:r>
            <a:r>
              <a:rPr lang="en-US" dirty="0">
                <a:solidFill>
                  <a:prstClr val="black"/>
                </a:solidFill>
              </a:rPr>
              <a:t>contain similar content but positions that allow for critical analysis, multiple interpretations, or controversy can also be used as a kick off for extended discussions</a:t>
            </a:r>
            <a:r>
              <a:rPr lang="en-US" dirty="0" smtClean="0">
                <a:solidFill>
                  <a:prstClr val="black"/>
                </a:solidFill>
              </a:rPr>
              <a:t>.  See Appendix B of the Common Core State Standards for examples of text that are suited to this purpose.</a:t>
            </a:r>
            <a:endParaRPr lang="en-US" dirty="0">
              <a:solidFill>
                <a:prstClr val="black"/>
              </a:solidFill>
            </a:endParaRPr>
          </a:p>
          <a:p>
            <a:pPr lvl="0"/>
            <a:endParaRPr lang="en-US" dirty="0">
              <a:solidFill>
                <a:prstClr val="black"/>
              </a:solidFill>
            </a:endParaRPr>
          </a:p>
          <a:p>
            <a:pPr lvl="0"/>
            <a:endParaRPr lang="en-US" dirty="0" smtClean="0">
              <a:solidFill>
                <a:srgbClr val="FF0000"/>
              </a:solidFill>
            </a:endParaRPr>
          </a:p>
          <a:p>
            <a:pPr lvl="0"/>
            <a:endParaRPr lang="en-US" dirty="0" smtClean="0">
              <a:solidFill>
                <a:srgbClr val="FF0000"/>
              </a:solidFill>
            </a:endParaRPr>
          </a:p>
        </p:txBody>
      </p:sp>
      <p:sp>
        <p:nvSpPr>
          <p:cNvPr id="4" name="Slide Number Placeholder 3"/>
          <p:cNvSpPr>
            <a:spLocks noGrp="1"/>
          </p:cNvSpPr>
          <p:nvPr>
            <p:ph type="sldNum" sz="quarter" idx="10"/>
          </p:nvPr>
        </p:nvSpPr>
        <p:spPr/>
        <p:txBody>
          <a:bodyPr/>
          <a:lstStyle/>
          <a:p>
            <a:fld id="{35552D39-C123-452D-8D3E-8B68AEFC00F3}"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576938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07BED96-1A59-42C6-850E-DE2A7EFFF4B6}" type="slidenum">
              <a:rPr lang="en-US">
                <a:solidFill>
                  <a:prstClr val="black"/>
                </a:solidFill>
              </a:rPr>
              <a:pPr eaLnBrk="1" hangingPunct="1"/>
              <a:t>15</a:t>
            </a:fld>
            <a:endParaRPr lang="en-US" dirty="0">
              <a:solidFill>
                <a:prstClr val="black"/>
              </a:solidFill>
            </a:endParaRPr>
          </a:p>
        </p:txBody>
      </p:sp>
      <p:sp>
        <p:nvSpPr>
          <p:cNvPr id="31747" name="Rectangle 2"/>
          <p:cNvSpPr>
            <a:spLocks noGrp="1" noRot="1" noChangeAspect="1" noChangeArrowheads="1" noTextEdit="1"/>
          </p:cNvSpPr>
          <p:nvPr>
            <p:ph type="sldImg"/>
          </p:nvPr>
        </p:nvSpPr>
        <p:spPr>
          <a:xfrm>
            <a:off x="1277938" y="679450"/>
            <a:ext cx="4524375" cy="3394075"/>
          </a:xfrm>
          <a:ln/>
        </p:spPr>
      </p:sp>
      <p:sp>
        <p:nvSpPr>
          <p:cNvPr id="29700" name="Rectangle 3"/>
          <p:cNvSpPr>
            <a:spLocks noGrp="1" noChangeArrowheads="1"/>
          </p:cNvSpPr>
          <p:nvPr>
            <p:ph type="body" idx="1"/>
          </p:nvPr>
        </p:nvSpPr>
        <p:spPr>
          <a:xfrm>
            <a:off x="707708" y="4299665"/>
            <a:ext cx="5661660" cy="4299664"/>
          </a:xfrm>
        </p:spPr>
        <p:txBody>
          <a:bodyPr/>
          <a:lstStyle/>
          <a:p>
            <a:pPr marL="228600" lvl="0" indent="-228600">
              <a:spcBef>
                <a:spcPct val="0"/>
              </a:spcBef>
              <a:defRPr/>
            </a:pPr>
            <a:r>
              <a:rPr lang="en-US" dirty="0" smtClean="0">
                <a:solidFill>
                  <a:prstClr val="black"/>
                </a:solidFill>
              </a:rPr>
              <a:t>Please </a:t>
            </a:r>
            <a:r>
              <a:rPr lang="en-US" dirty="0">
                <a:solidFill>
                  <a:prstClr val="black"/>
                </a:solidFill>
              </a:rPr>
              <a:t>be sure to listen to the other two </a:t>
            </a:r>
            <a:r>
              <a:rPr lang="en-US" dirty="0" smtClean="0">
                <a:solidFill>
                  <a:prstClr val="black"/>
                </a:solidFill>
              </a:rPr>
              <a:t>modules </a:t>
            </a:r>
            <a:r>
              <a:rPr lang="en-US" dirty="0">
                <a:solidFill>
                  <a:prstClr val="black"/>
                </a:solidFill>
              </a:rPr>
              <a:t>in this Discussion of Text series that are </a:t>
            </a:r>
            <a:r>
              <a:rPr lang="en-US" dirty="0" smtClean="0">
                <a:solidFill>
                  <a:prstClr val="black"/>
                </a:solidFill>
              </a:rPr>
              <a:t>available </a:t>
            </a:r>
            <a:r>
              <a:rPr lang="en-US" dirty="0">
                <a:solidFill>
                  <a:prstClr val="black"/>
                </a:solidFill>
              </a:rPr>
              <a:t>on the COI website. Look for</a:t>
            </a:r>
            <a:r>
              <a:rPr lang="en-US" dirty="0" smtClean="0">
                <a:solidFill>
                  <a:prstClr val="black"/>
                </a:solidFill>
              </a:rPr>
              <a:t>…</a:t>
            </a:r>
            <a:endParaRPr lang="en-US" dirty="0">
              <a:solidFill>
                <a:prstClr val="black"/>
              </a:solidFill>
            </a:endParaRPr>
          </a:p>
          <a:p>
            <a:pPr marL="228600" lvl="0" indent="-228600">
              <a:spcBef>
                <a:spcPct val="0"/>
              </a:spcBef>
              <a:spcAft>
                <a:spcPts val="600"/>
              </a:spcAft>
              <a:buFont typeface="Arial" pitchFamily="34" charset="0"/>
              <a:buChar char="•"/>
              <a:defRPr/>
            </a:pPr>
            <a:r>
              <a:rPr lang="en-US" dirty="0"/>
              <a:t>Discussion of </a:t>
            </a:r>
            <a:r>
              <a:rPr lang="en-US" dirty="0" smtClean="0"/>
              <a:t>Text: Improving Literacy Instruction in the elementary setting</a:t>
            </a:r>
            <a:endParaRPr lang="en-US" dirty="0"/>
          </a:p>
          <a:p>
            <a:pPr marL="228600" lvl="0" indent="-228600">
              <a:spcBef>
                <a:spcPct val="0"/>
              </a:spcBef>
              <a:spcAft>
                <a:spcPts val="600"/>
              </a:spcAft>
              <a:buFont typeface="Arial" pitchFamily="34" charset="0"/>
              <a:buChar char="•"/>
              <a:defRPr/>
            </a:pPr>
            <a:r>
              <a:rPr lang="en-US" dirty="0"/>
              <a:t>Discussion of Text: Improving Literacy Instruction in the </a:t>
            </a:r>
            <a:r>
              <a:rPr lang="en-US" dirty="0" smtClean="0"/>
              <a:t>secondary setting</a:t>
            </a:r>
            <a:endParaRPr lang="en-US" dirty="0"/>
          </a:p>
          <a:p>
            <a:pPr lvl="0">
              <a:spcBef>
                <a:spcPct val="60000"/>
              </a:spcBef>
              <a:defRPr/>
            </a:pPr>
            <a:r>
              <a:rPr lang="en-US" dirty="0">
                <a:solidFill>
                  <a:prstClr val="black"/>
                </a:solidFill>
              </a:rPr>
              <a:t>Visit the Center on Instruction (COI) website to see additional reading resources that can support all schools with their improvement efforts</a:t>
            </a:r>
            <a:r>
              <a:rPr lang="en-US" dirty="0" smtClean="0">
                <a:solidFill>
                  <a:prstClr val="black"/>
                </a:solidFill>
              </a:rPr>
              <a:t>.</a:t>
            </a:r>
          </a:p>
          <a:p>
            <a:pPr marL="228600" lvl="0" indent="-228600">
              <a:spcBef>
                <a:spcPct val="60000"/>
              </a:spcBef>
              <a:defRPr/>
            </a:pPr>
            <a:r>
              <a:rPr lang="en-US" dirty="0" smtClean="0">
                <a:solidFill>
                  <a:prstClr val="black"/>
                </a:solidFill>
              </a:rPr>
              <a:t>COI </a:t>
            </a:r>
            <a:r>
              <a:rPr lang="en-US" dirty="0">
                <a:solidFill>
                  <a:prstClr val="black"/>
                </a:solidFill>
              </a:rPr>
              <a:t>offers materials </a:t>
            </a:r>
            <a:r>
              <a:rPr lang="en-US" dirty="0" smtClean="0">
                <a:solidFill>
                  <a:prstClr val="black"/>
                </a:solidFill>
              </a:rPr>
              <a:t>to </a:t>
            </a:r>
            <a:r>
              <a:rPr lang="en-US" dirty="0">
                <a:solidFill>
                  <a:prstClr val="black"/>
                </a:solidFill>
              </a:rPr>
              <a:t>support: </a:t>
            </a:r>
          </a:p>
          <a:p>
            <a:pPr lvl="1" indent="-228600">
              <a:spcBef>
                <a:spcPts val="600"/>
              </a:spcBef>
              <a:buFontTx/>
              <a:buChar char="•"/>
              <a:defRPr/>
            </a:pPr>
            <a:r>
              <a:rPr lang="en-US" dirty="0">
                <a:solidFill>
                  <a:prstClr val="black"/>
                </a:solidFill>
              </a:rPr>
              <a:t>Leadership,</a:t>
            </a:r>
          </a:p>
          <a:p>
            <a:pPr lvl="1" indent="-228600">
              <a:spcBef>
                <a:spcPts val="600"/>
              </a:spcBef>
              <a:buFontTx/>
              <a:buChar char="•"/>
              <a:defRPr/>
            </a:pPr>
            <a:r>
              <a:rPr lang="en-US" dirty="0">
                <a:solidFill>
                  <a:prstClr val="black"/>
                </a:solidFill>
              </a:rPr>
              <a:t>Improving Literacy Instruction, </a:t>
            </a:r>
          </a:p>
          <a:p>
            <a:pPr lvl="1" indent="-228600">
              <a:spcBef>
                <a:spcPts val="600"/>
              </a:spcBef>
              <a:buFontTx/>
              <a:buChar char="•"/>
              <a:defRPr/>
            </a:pPr>
            <a:r>
              <a:rPr lang="en-US" dirty="0">
                <a:solidFill>
                  <a:prstClr val="black"/>
                </a:solidFill>
              </a:rPr>
              <a:t>Professional Development, and</a:t>
            </a:r>
          </a:p>
          <a:p>
            <a:pPr lvl="1" indent="-228600">
              <a:spcBef>
                <a:spcPts val="600"/>
              </a:spcBef>
              <a:buFontTx/>
              <a:buChar char="•"/>
              <a:defRPr/>
            </a:pPr>
            <a:r>
              <a:rPr lang="en-US" dirty="0">
                <a:solidFill>
                  <a:prstClr val="black"/>
                </a:solidFill>
              </a:rPr>
              <a:t>Implementing College and Career Ready Standards, including the Common Core State Standards.</a:t>
            </a:r>
          </a:p>
          <a:p>
            <a:pPr marL="228600" indent="-228600" eaLnBrk="1" hangingPunct="1">
              <a:lnSpc>
                <a:spcPct val="70000"/>
              </a:lnSpc>
              <a:spcBef>
                <a:spcPct val="0"/>
              </a:spcBef>
              <a:defRPr/>
            </a:pPr>
            <a:endParaRPr lang="en-US" sz="10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spcBef>
                <a:spcPct val="0"/>
              </a:spcBef>
              <a:spcAft>
                <a:spcPts val="600"/>
              </a:spcAft>
              <a:defRPr/>
            </a:pPr>
            <a:r>
              <a:rPr lang="en-US" dirty="0">
                <a:solidFill>
                  <a:prstClr val="black"/>
                </a:solidFill>
              </a:rPr>
              <a:t>And </a:t>
            </a:r>
            <a:r>
              <a:rPr lang="en-US" dirty="0" smtClean="0">
                <a:solidFill>
                  <a:prstClr val="black"/>
                </a:solidFill>
              </a:rPr>
              <a:t>this </a:t>
            </a:r>
            <a:r>
              <a:rPr lang="en-US" dirty="0">
                <a:solidFill>
                  <a:prstClr val="black"/>
                </a:solidFill>
              </a:rPr>
              <a:t>concludes today’s </a:t>
            </a:r>
            <a:r>
              <a:rPr lang="en-US" dirty="0" smtClean="0">
                <a:solidFill>
                  <a:prstClr val="black"/>
                </a:solidFill>
              </a:rPr>
              <a:t>module.  </a:t>
            </a:r>
            <a:r>
              <a:rPr lang="en-US" dirty="0">
                <a:solidFill>
                  <a:prstClr val="black"/>
                </a:solidFill>
              </a:rPr>
              <a:t>Thank you for your </a:t>
            </a:r>
            <a:r>
              <a:rPr lang="en-US" dirty="0" smtClean="0">
                <a:solidFill>
                  <a:prstClr val="black"/>
                </a:solidFill>
              </a:rPr>
              <a:t>time, attention, and </a:t>
            </a:r>
            <a:r>
              <a:rPr lang="en-US" dirty="0" smtClean="0"/>
              <a:t>participation in this module. </a:t>
            </a:r>
            <a:r>
              <a:rPr lang="en-US" dirty="0">
                <a:solidFill>
                  <a:prstClr val="black"/>
                </a:solidFill>
              </a:rPr>
              <a:t>It has been a pleasure to share information on discussion of text with you.  Review the </a:t>
            </a:r>
            <a:r>
              <a:rPr lang="en-US" dirty="0" smtClean="0">
                <a:solidFill>
                  <a:prstClr val="black"/>
                </a:solidFill>
              </a:rPr>
              <a:t>module </a:t>
            </a:r>
            <a:r>
              <a:rPr lang="en-US" dirty="0">
                <a:solidFill>
                  <a:prstClr val="black"/>
                </a:solidFill>
              </a:rPr>
              <a:t>resource list on </a:t>
            </a:r>
            <a:r>
              <a:rPr lang="en-US" b="1" dirty="0">
                <a:solidFill>
                  <a:prstClr val="black"/>
                </a:solidFill>
              </a:rPr>
              <a:t>Handout 3 </a:t>
            </a:r>
            <a:r>
              <a:rPr lang="en-US" b="1" dirty="0" smtClean="0">
                <a:solidFill>
                  <a:prstClr val="black"/>
                </a:solidFill>
              </a:rPr>
              <a:t>– Module One Handouts and Resource List </a:t>
            </a:r>
            <a:r>
              <a:rPr lang="en-US" dirty="0" smtClean="0">
                <a:solidFill>
                  <a:prstClr val="black"/>
                </a:solidFill>
              </a:rPr>
              <a:t>for information </a:t>
            </a:r>
            <a:r>
              <a:rPr lang="en-US" dirty="0">
                <a:solidFill>
                  <a:prstClr val="black"/>
                </a:solidFill>
              </a:rPr>
              <a:t>that can be used to implement </a:t>
            </a:r>
            <a:r>
              <a:rPr lang="en-US" dirty="0" smtClean="0">
                <a:solidFill>
                  <a:prstClr val="black"/>
                </a:solidFill>
              </a:rPr>
              <a:t>and plan </a:t>
            </a:r>
            <a:r>
              <a:rPr lang="en-US" dirty="0">
                <a:solidFill>
                  <a:prstClr val="black"/>
                </a:solidFill>
              </a:rPr>
              <a:t>reading instruction.</a:t>
            </a:r>
          </a:p>
          <a:p>
            <a:pPr marL="228600" lvl="0" indent="-228600">
              <a:spcBef>
                <a:spcPct val="0"/>
              </a:spcBef>
              <a:defRPr/>
            </a:pPr>
            <a:endParaRPr lang="en-US" dirty="0" smtClean="0"/>
          </a:p>
          <a:p>
            <a:pPr lvl="0">
              <a:spcBef>
                <a:spcPct val="0"/>
              </a:spcBef>
              <a:defRPr/>
            </a:pPr>
            <a:r>
              <a:rPr lang="en-US" dirty="0" smtClean="0"/>
              <a:t>In module </a:t>
            </a:r>
            <a:r>
              <a:rPr lang="en-US" dirty="0"/>
              <a:t>t</a:t>
            </a:r>
            <a:r>
              <a:rPr lang="en-US" dirty="0" smtClean="0"/>
              <a:t>wo </a:t>
            </a:r>
            <a:r>
              <a:rPr lang="en-US" dirty="0"/>
              <a:t>we will show the instructional implications of the research in the elementary setting, including research based characteristics of effective discussion of text.  In module three, we will look at </a:t>
            </a:r>
            <a:r>
              <a:rPr lang="en-US" dirty="0" smtClean="0"/>
              <a:t>characteristics of </a:t>
            </a:r>
            <a:r>
              <a:rPr lang="en-US" dirty="0"/>
              <a:t>effective discussion of text in the middle and high school setting.  </a:t>
            </a:r>
            <a:r>
              <a:rPr lang="en-US" dirty="0" smtClean="0"/>
              <a:t>Please participate in the module that best represents your teaching context or interest.</a:t>
            </a:r>
          </a:p>
          <a:p>
            <a:pPr marL="228600" lvl="0" indent="-228600">
              <a:spcBef>
                <a:spcPct val="0"/>
              </a:spcBef>
              <a:defRPr/>
            </a:pPr>
            <a:endParaRPr lang="en-US" dirty="0"/>
          </a:p>
          <a:p>
            <a:pPr marL="228600" lvl="0" indent="-228600">
              <a:spcBef>
                <a:spcPct val="0"/>
              </a:spcBef>
              <a:defRPr/>
            </a:pPr>
            <a:endParaRPr lang="en-US" dirty="0"/>
          </a:p>
        </p:txBody>
      </p:sp>
      <p:sp>
        <p:nvSpPr>
          <p:cNvPr id="4" name="Slide Number Placeholder 3"/>
          <p:cNvSpPr>
            <a:spLocks noGrp="1"/>
          </p:cNvSpPr>
          <p:nvPr>
            <p:ph type="sldNum" sz="quarter" idx="10"/>
          </p:nvPr>
        </p:nvSpPr>
        <p:spPr/>
        <p:txBody>
          <a:bodyPr/>
          <a:lstStyle/>
          <a:p>
            <a:pPr>
              <a:defRPr/>
            </a:pPr>
            <a:fld id="{AF70E93A-0A68-4405-A632-0238125326F6}" type="slidenum">
              <a:rPr lang="en-US" smtClean="0">
                <a:solidFill>
                  <a:prstClr val="black"/>
                </a:solidFill>
              </a:rPr>
              <a:pPr>
                <a:defRPr/>
              </a:pPr>
              <a:t>16</a:t>
            </a:fld>
            <a:endParaRPr lang="en-US" dirty="0">
              <a:solidFill>
                <a:prstClr val="black"/>
              </a:solidFill>
            </a:endParaRPr>
          </a:p>
        </p:txBody>
      </p:sp>
    </p:spTree>
    <p:extLst>
      <p:ext uri="{BB962C8B-B14F-4D97-AF65-F5344CB8AC3E}">
        <p14:creationId xmlns:p14="http://schemas.microsoft.com/office/powerpoint/2010/main" val="2806021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objectives for participants within this series of modules</a:t>
            </a:r>
            <a:r>
              <a:rPr lang="en-US" dirty="0" smtClean="0">
                <a:solidFill>
                  <a:srgbClr val="FF0000"/>
                </a:solidFill>
              </a:rPr>
              <a:t> </a:t>
            </a:r>
            <a:r>
              <a:rPr lang="en-US" dirty="0" smtClean="0"/>
              <a:t>include:</a:t>
            </a:r>
          </a:p>
          <a:p>
            <a:pPr marL="171450" indent="-171450">
              <a:buFont typeface="Arial" pitchFamily="34" charset="0"/>
              <a:buChar char="•"/>
            </a:pPr>
            <a:r>
              <a:rPr lang="en-US" dirty="0" smtClean="0"/>
              <a:t>Understand the research on text discussion;</a:t>
            </a:r>
          </a:p>
          <a:p>
            <a:pPr marL="171450" indent="-171450">
              <a:buFont typeface="Arial" pitchFamily="34" charset="0"/>
              <a:buChar char="•"/>
            </a:pPr>
            <a:r>
              <a:rPr lang="en-US" dirty="0" smtClean="0"/>
              <a:t>Identify</a:t>
            </a:r>
            <a:r>
              <a:rPr lang="en-US" baseline="0" dirty="0" smtClean="0"/>
              <a:t> </a:t>
            </a:r>
            <a:r>
              <a:rPr lang="en-US" dirty="0" smtClean="0"/>
              <a:t>several characteristics of effective discussions;</a:t>
            </a:r>
          </a:p>
          <a:p>
            <a:pPr marL="171450" indent="-171450">
              <a:buFont typeface="Arial" pitchFamily="34" charset="0"/>
              <a:buChar char="•"/>
            </a:pPr>
            <a:r>
              <a:rPr lang="en-US" dirty="0"/>
              <a:t>P</a:t>
            </a:r>
            <a:r>
              <a:rPr lang="en-US" dirty="0" smtClean="0"/>
              <a:t>lan and organize effective text discussion; and </a:t>
            </a:r>
          </a:p>
          <a:p>
            <a:pPr marL="171450" indent="-171450">
              <a:buFont typeface="Arial" pitchFamily="34" charset="0"/>
              <a:buChar char="•"/>
            </a:pPr>
            <a:r>
              <a:rPr lang="en-US" dirty="0" smtClean="0"/>
              <a:t>Learn</a:t>
            </a:r>
            <a:r>
              <a:rPr lang="en-US" baseline="0" dirty="0" smtClean="0"/>
              <a:t> about</a:t>
            </a:r>
            <a:r>
              <a:rPr lang="en-US" dirty="0" smtClean="0"/>
              <a:t> text discussion strategies </a:t>
            </a:r>
            <a:r>
              <a:rPr lang="en-US" dirty="0"/>
              <a:t>that can be </a:t>
            </a:r>
            <a:r>
              <a:rPr lang="en-US" dirty="0" smtClean="0"/>
              <a:t>used in the classroom.</a:t>
            </a:r>
          </a:p>
          <a:p>
            <a:endParaRPr lang="en-US" dirty="0"/>
          </a:p>
          <a:p>
            <a:r>
              <a:rPr lang="en-US" dirty="0" smtClean="0"/>
              <a:t>In modules two and three, we will discuss how the research translates into classroom practices to support text discussion in the primary and secondary grades.</a:t>
            </a:r>
          </a:p>
          <a:p>
            <a:endParaRPr lang="en-US" dirty="0"/>
          </a:p>
          <a:p>
            <a:r>
              <a:rPr lang="en-US" dirty="0"/>
              <a:t>When planning for quality literacy instruction, teachers want strategies and skills that most effectively increase students’ understanding of text and </a:t>
            </a:r>
            <a:r>
              <a:rPr lang="en-US" dirty="0" smtClean="0"/>
              <a:t>their </a:t>
            </a:r>
            <a:r>
              <a:rPr lang="en-US" dirty="0"/>
              <a:t>academic achievement.  </a:t>
            </a:r>
            <a:r>
              <a:rPr lang="en-US" dirty="0" smtClean="0"/>
              <a:t>Certainly, </a:t>
            </a:r>
            <a:r>
              <a:rPr lang="en-US" dirty="0"/>
              <a:t>discussion of text is one way to achieve this result.  Discussion of text can help students understand the text better than they would otherwise.  Also, discussion can help students develop a set of strategies to understand text on their own.</a:t>
            </a:r>
          </a:p>
          <a:p>
            <a:endParaRPr lang="en-US" dirty="0" smtClean="0"/>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406115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Discussion has long been used as one of the ways teachers provide students with the opportunity to increase their understanding of text.  However, there has not been an abundance of research showing which characteristics of text discussion are most successful </a:t>
            </a:r>
            <a:r>
              <a:rPr lang="en-US" dirty="0" smtClean="0">
                <a:solidFill>
                  <a:prstClr val="black"/>
                </a:solidFill>
              </a:rPr>
              <a:t>for improving students’ comprehension and </a:t>
            </a:r>
            <a:r>
              <a:rPr lang="en-US" dirty="0">
                <a:solidFill>
                  <a:prstClr val="black"/>
                </a:solidFill>
              </a:rPr>
              <a:t>when to use certain strategies. In the past decade, several studies have shed some light in this area. </a:t>
            </a:r>
            <a:r>
              <a:rPr lang="en-US" sz="1150" dirty="0">
                <a:solidFill>
                  <a:prstClr val="black"/>
                </a:solidFill>
              </a:rPr>
              <a:t> </a:t>
            </a:r>
            <a:r>
              <a:rPr lang="en-US" sz="1150" dirty="0" smtClean="0">
                <a:solidFill>
                  <a:prstClr val="black"/>
                </a:solidFill>
              </a:rPr>
              <a:t>Together, these studies  constitute a moderate level of evidence for </a:t>
            </a:r>
            <a:r>
              <a:rPr lang="en-US" sz="1150" dirty="0">
                <a:solidFill>
                  <a:prstClr val="black"/>
                </a:solidFill>
              </a:rPr>
              <a:t>the individual impact discussion of text has on comprehension. </a:t>
            </a:r>
            <a:endParaRPr lang="en-US" sz="1150" dirty="0" smtClean="0">
              <a:solidFill>
                <a:prstClr val="black"/>
              </a:solidFill>
            </a:endParaRPr>
          </a:p>
          <a:p>
            <a:pPr lvl="0"/>
            <a:endParaRPr lang="en-US" sz="1150" dirty="0">
              <a:solidFill>
                <a:prstClr val="black"/>
              </a:solidFill>
            </a:endParaRPr>
          </a:p>
          <a:p>
            <a:pPr lvl="0"/>
            <a:r>
              <a:rPr lang="en-US" sz="1150" dirty="0" smtClean="0">
                <a:solidFill>
                  <a:prstClr val="black"/>
                </a:solidFill>
              </a:rPr>
              <a:t>Discussion </a:t>
            </a:r>
            <a:r>
              <a:rPr lang="en-US" sz="1150" dirty="0">
                <a:solidFill>
                  <a:prstClr val="black"/>
                </a:solidFill>
              </a:rPr>
              <a:t>is often combined with strategy research.  Successful comprehension strategy instruction </a:t>
            </a:r>
            <a:r>
              <a:rPr lang="en-US" sz="1150" dirty="0" smtClean="0">
                <a:solidFill>
                  <a:prstClr val="black"/>
                </a:solidFill>
              </a:rPr>
              <a:t>frequently </a:t>
            </a:r>
            <a:r>
              <a:rPr lang="en-US" sz="1150" dirty="0">
                <a:solidFill>
                  <a:prstClr val="black"/>
                </a:solidFill>
              </a:rPr>
              <a:t>provides opportunities for students to </a:t>
            </a:r>
            <a:r>
              <a:rPr lang="en-US" sz="1150" dirty="0" smtClean="0">
                <a:solidFill>
                  <a:prstClr val="black"/>
                </a:solidFill>
              </a:rPr>
              <a:t>discuss </a:t>
            </a:r>
            <a:r>
              <a:rPr lang="en-US" sz="1150" dirty="0">
                <a:solidFill>
                  <a:prstClr val="black"/>
                </a:solidFill>
              </a:rPr>
              <a:t>text as they learn to apply cognitive strategies independently</a:t>
            </a:r>
            <a:r>
              <a:rPr lang="en-US" sz="1150" dirty="0" smtClean="0">
                <a:solidFill>
                  <a:prstClr val="black"/>
                </a:solidFill>
              </a:rPr>
              <a:t>.  </a:t>
            </a:r>
            <a:r>
              <a:rPr lang="en-US" dirty="0" smtClean="0"/>
              <a:t>Just like with strategy instruction, teachers have to gradually release responsibility during text discussions to students.  For example, if a teacher is leading a discussion and asking all of the questions, even if they are high-quality questions, students do not have an opportunity to practice generating and asking high-quality questions on their own.  If the teacher is asking all of the questions, then the teacher is doing most of the thinking.  </a:t>
            </a:r>
            <a:endParaRPr lang="en-US" sz="1150" dirty="0">
              <a:solidFill>
                <a:prstClr val="black"/>
              </a:solidFill>
            </a:endParaRPr>
          </a:p>
        </p:txBody>
      </p:sp>
      <p:sp>
        <p:nvSpPr>
          <p:cNvPr id="4" name="Slide Number Placeholder 3"/>
          <p:cNvSpPr>
            <a:spLocks noGrp="1"/>
          </p:cNvSpPr>
          <p:nvPr>
            <p:ph type="sldNum" sz="quarter" idx="10"/>
          </p:nvPr>
        </p:nvSpPr>
        <p:spPr/>
        <p:txBody>
          <a:bodyPr/>
          <a:lstStyle/>
          <a:p>
            <a:fld id="{35552D39-C123-452D-8D3E-8B68AEFC00F3}" type="slidenum">
              <a:rPr lang="en-US" smtClean="0"/>
              <a:t>3</a:t>
            </a:fld>
            <a:endParaRPr lang="en-US" dirty="0"/>
          </a:p>
        </p:txBody>
      </p:sp>
    </p:spTree>
    <p:extLst>
      <p:ext uri="{BB962C8B-B14F-4D97-AF65-F5344CB8AC3E}">
        <p14:creationId xmlns:p14="http://schemas.microsoft.com/office/powerpoint/2010/main" val="739085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7708" y="4299664"/>
            <a:ext cx="5650229" cy="4341097"/>
          </a:xfrm>
        </p:spPr>
        <p:txBody>
          <a:bodyPr/>
          <a:lstStyle/>
          <a:p>
            <a:pPr lvl="0"/>
            <a:r>
              <a:rPr lang="en-US" dirty="0" smtClean="0">
                <a:solidFill>
                  <a:prstClr val="black"/>
                </a:solidFill>
              </a:rPr>
              <a:t>Findings about </a:t>
            </a:r>
            <a:r>
              <a:rPr lang="en-US" dirty="0">
                <a:solidFill>
                  <a:prstClr val="black"/>
                </a:solidFill>
              </a:rPr>
              <a:t>the use of text discussion approaches to improve </a:t>
            </a:r>
            <a:r>
              <a:rPr lang="en-US" dirty="0" smtClean="0">
                <a:solidFill>
                  <a:prstClr val="black"/>
                </a:solidFill>
              </a:rPr>
              <a:t>comprehension suggest </a:t>
            </a:r>
            <a:r>
              <a:rPr lang="en-US" dirty="0">
                <a:solidFill>
                  <a:prstClr val="black"/>
                </a:solidFill>
              </a:rPr>
              <a:t>that effective discussions are thoughtfully planned out by the teacher, with a structure and focus, yet not dominated by the teacher. </a:t>
            </a:r>
            <a:r>
              <a:rPr lang="en-US" dirty="0" smtClean="0">
                <a:solidFill>
                  <a:prstClr val="black"/>
                </a:solidFill>
              </a:rPr>
              <a:t>Studies found that structured and focused discussions consist of:</a:t>
            </a:r>
          </a:p>
          <a:p>
            <a:pPr marL="171450" lvl="0" indent="-171450">
              <a:buFont typeface="Arial" pitchFamily="34" charset="0"/>
              <a:buChar char="•"/>
            </a:pPr>
            <a:r>
              <a:rPr lang="en-US" dirty="0" smtClean="0">
                <a:solidFill>
                  <a:prstClr val="black"/>
                </a:solidFill>
              </a:rPr>
              <a:t>Sustained </a:t>
            </a:r>
            <a:r>
              <a:rPr lang="en-US" dirty="0">
                <a:solidFill>
                  <a:prstClr val="black"/>
                </a:solidFill>
              </a:rPr>
              <a:t>exploration </a:t>
            </a:r>
            <a:r>
              <a:rPr lang="en-US" dirty="0" smtClean="0">
                <a:solidFill>
                  <a:prstClr val="black"/>
                </a:solidFill>
              </a:rPr>
              <a:t>of a </a:t>
            </a:r>
            <a:r>
              <a:rPr lang="en-US" dirty="0">
                <a:solidFill>
                  <a:prstClr val="black"/>
                </a:solidFill>
              </a:rPr>
              <a:t>topic or </a:t>
            </a:r>
            <a:r>
              <a:rPr lang="en-US" dirty="0" smtClean="0">
                <a:solidFill>
                  <a:prstClr val="black"/>
                </a:solidFill>
              </a:rPr>
              <a:t>idea. </a:t>
            </a:r>
            <a:r>
              <a:rPr lang="en-US" dirty="0">
                <a:solidFill>
                  <a:prstClr val="black"/>
                </a:solidFill>
              </a:rPr>
              <a:t>S</a:t>
            </a:r>
            <a:r>
              <a:rPr lang="en-US" dirty="0" smtClean="0">
                <a:solidFill>
                  <a:prstClr val="black"/>
                </a:solidFill>
              </a:rPr>
              <a:t>ustained </a:t>
            </a:r>
            <a:r>
              <a:rPr lang="en-US" dirty="0">
                <a:solidFill>
                  <a:prstClr val="black"/>
                </a:solidFill>
              </a:rPr>
              <a:t>discussions produced higher comprehension growth than quick question and answer exchanges; </a:t>
            </a:r>
          </a:p>
          <a:p>
            <a:pPr marL="171450" lvl="0" indent="-171450">
              <a:buFont typeface="Arial" pitchFamily="34" charset="0"/>
              <a:buChar char="•"/>
            </a:pPr>
            <a:r>
              <a:rPr lang="en-US" dirty="0">
                <a:solidFill>
                  <a:prstClr val="black"/>
                </a:solidFill>
              </a:rPr>
              <a:t>Specific selection of text to stimulate </a:t>
            </a:r>
            <a:r>
              <a:rPr lang="en-US" dirty="0" smtClean="0">
                <a:solidFill>
                  <a:prstClr val="black"/>
                </a:solidFill>
              </a:rPr>
              <a:t>discussion.  Text </a:t>
            </a:r>
            <a:r>
              <a:rPr lang="en-US" dirty="0">
                <a:solidFill>
                  <a:prstClr val="black"/>
                </a:solidFill>
              </a:rPr>
              <a:t>should be carefully selected to stimulate discussion, such as those that describe debatable issues or that could have multiple interpretations; </a:t>
            </a:r>
          </a:p>
          <a:p>
            <a:pPr marL="171450" lvl="0" indent="-171450">
              <a:buFont typeface="Arial" pitchFamily="34" charset="0"/>
              <a:buChar char="•"/>
            </a:pPr>
            <a:r>
              <a:rPr lang="en-US" dirty="0">
                <a:solidFill>
                  <a:prstClr val="black"/>
                </a:solidFill>
              </a:rPr>
              <a:t>Questions designed to allow exploration and </a:t>
            </a:r>
            <a:r>
              <a:rPr lang="en-US" dirty="0" smtClean="0">
                <a:solidFill>
                  <a:prstClr val="black"/>
                </a:solidFill>
              </a:rPr>
              <a:t>discussion.  Text </a:t>
            </a:r>
            <a:r>
              <a:rPr lang="en-US" dirty="0">
                <a:solidFill>
                  <a:prstClr val="black"/>
                </a:solidFill>
              </a:rPr>
              <a:t>should be designed to promote a plausible response open to multiple view points;</a:t>
            </a:r>
          </a:p>
          <a:p>
            <a:pPr marL="171450" lvl="0" indent="-171450">
              <a:buFont typeface="Arial" pitchFamily="34" charset="0"/>
              <a:buChar char="•"/>
            </a:pPr>
            <a:r>
              <a:rPr lang="en-US" dirty="0">
                <a:solidFill>
                  <a:prstClr val="black"/>
                </a:solidFill>
              </a:rPr>
              <a:t>Exchanges to defend reasoning or provide evidence in </a:t>
            </a:r>
            <a:r>
              <a:rPr lang="en-US" dirty="0" smtClean="0">
                <a:solidFill>
                  <a:prstClr val="black"/>
                </a:solidFill>
              </a:rPr>
              <a:t>text.  The </a:t>
            </a:r>
            <a:r>
              <a:rPr lang="en-US" dirty="0">
                <a:solidFill>
                  <a:prstClr val="black"/>
                </a:solidFill>
              </a:rPr>
              <a:t>dialogue should focus on explaining how conclusions were reached as well as defending or adjusting </a:t>
            </a:r>
            <a:r>
              <a:rPr lang="en-US" dirty="0" smtClean="0">
                <a:solidFill>
                  <a:prstClr val="black"/>
                </a:solidFill>
              </a:rPr>
              <a:t>conclusions; and</a:t>
            </a:r>
          </a:p>
          <a:p>
            <a:pPr marL="171450" lvl="0" indent="-171450">
              <a:buFont typeface="Arial" pitchFamily="34" charset="0"/>
              <a:buChar char="•"/>
            </a:pPr>
            <a:r>
              <a:rPr lang="en-US" dirty="0">
                <a:solidFill>
                  <a:prstClr val="black"/>
                </a:solidFill>
              </a:rPr>
              <a:t>I</a:t>
            </a:r>
            <a:r>
              <a:rPr lang="en-US" dirty="0" smtClean="0">
                <a:solidFill>
                  <a:prstClr val="black"/>
                </a:solidFill>
              </a:rPr>
              <a:t>nterpretation </a:t>
            </a:r>
            <a:r>
              <a:rPr lang="en-US" dirty="0">
                <a:solidFill>
                  <a:prstClr val="black"/>
                </a:solidFill>
              </a:rPr>
              <a:t>of text events or </a:t>
            </a:r>
            <a:r>
              <a:rPr lang="en-US" dirty="0" smtClean="0">
                <a:solidFill>
                  <a:prstClr val="black"/>
                </a:solidFill>
              </a:rPr>
              <a:t>content.</a:t>
            </a:r>
          </a:p>
          <a:p>
            <a:pPr lvl="0"/>
            <a:endParaRPr lang="en-US" dirty="0" smtClean="0">
              <a:solidFill>
                <a:prstClr val="black"/>
              </a:solidFill>
            </a:endParaRPr>
          </a:p>
          <a:p>
            <a:pPr lvl="0"/>
            <a:r>
              <a:rPr lang="en-US" dirty="0" smtClean="0">
                <a:solidFill>
                  <a:prstClr val="black"/>
                </a:solidFill>
              </a:rPr>
              <a:t>Also</a:t>
            </a:r>
            <a:r>
              <a:rPr lang="en-US" dirty="0">
                <a:solidFill>
                  <a:prstClr val="black"/>
                </a:solidFill>
              </a:rPr>
              <a:t>, use of discussion approaches appear to be powerful, especially </a:t>
            </a:r>
            <a:r>
              <a:rPr lang="en-US" dirty="0" smtClean="0">
                <a:solidFill>
                  <a:prstClr val="black"/>
                </a:solidFill>
              </a:rPr>
              <a:t>for </a:t>
            </a:r>
            <a:r>
              <a:rPr lang="en-US" dirty="0">
                <a:solidFill>
                  <a:prstClr val="black"/>
                </a:solidFill>
              </a:rPr>
              <a:t>students of below-average and average ability.  In fact, carefully structured discussion of text may contribute to closing the achievement gap for below-average students in comprehension. </a:t>
            </a:r>
          </a:p>
          <a:p>
            <a:pPr lvl="0"/>
            <a:endParaRPr lang="en-US" dirty="0">
              <a:solidFill>
                <a:prstClr val="black"/>
              </a:solidFill>
            </a:endParaRPr>
          </a:p>
          <a:p>
            <a:pPr lvl="0"/>
            <a:r>
              <a:rPr lang="en-US" dirty="0">
                <a:solidFill>
                  <a:prstClr val="black"/>
                </a:solidFill>
              </a:rPr>
              <a:t>It is important to note that these types of discussions require significant preparation prior to implementation and teachers may need support to use them effectively.</a:t>
            </a: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3186571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7708" y="4299664"/>
            <a:ext cx="5661660" cy="4417297"/>
          </a:xfrm>
        </p:spPr>
        <p:txBody>
          <a:bodyPr/>
          <a:lstStyle/>
          <a:p>
            <a:pPr lvl="0"/>
            <a:r>
              <a:rPr lang="en-US" sz="1100" dirty="0">
                <a:solidFill>
                  <a:prstClr val="black"/>
                </a:solidFill>
              </a:rPr>
              <a:t>Research suggests that there are certain </a:t>
            </a:r>
            <a:r>
              <a:rPr lang="en-US" sz="1100" dirty="0" smtClean="0">
                <a:solidFill>
                  <a:prstClr val="black"/>
                </a:solidFill>
              </a:rPr>
              <a:t>components </a:t>
            </a:r>
            <a:r>
              <a:rPr lang="en-US" sz="1100" dirty="0">
                <a:solidFill>
                  <a:prstClr val="black"/>
                </a:solidFill>
              </a:rPr>
              <a:t>that </a:t>
            </a:r>
            <a:r>
              <a:rPr lang="en-US" sz="1100" dirty="0" smtClean="0">
                <a:solidFill>
                  <a:prstClr val="black"/>
                </a:solidFill>
              </a:rPr>
              <a:t>seem to influence implementation and support </a:t>
            </a:r>
            <a:r>
              <a:rPr lang="en-US" sz="1100" dirty="0">
                <a:solidFill>
                  <a:prstClr val="black"/>
                </a:solidFill>
              </a:rPr>
              <a:t>the development of high quality text discussions. </a:t>
            </a:r>
            <a:r>
              <a:rPr lang="en-US" sz="1100" dirty="0" smtClean="0">
                <a:solidFill>
                  <a:prstClr val="black"/>
                </a:solidFill>
              </a:rPr>
              <a:t>Identifying </a:t>
            </a:r>
            <a:r>
              <a:rPr lang="en-US" sz="1100" dirty="0">
                <a:solidFill>
                  <a:prstClr val="black"/>
                </a:solidFill>
              </a:rPr>
              <a:t>and understanding the effects of these components </a:t>
            </a:r>
            <a:r>
              <a:rPr lang="en-US" sz="1100" dirty="0" smtClean="0">
                <a:solidFill>
                  <a:prstClr val="black"/>
                </a:solidFill>
              </a:rPr>
              <a:t>are </a:t>
            </a:r>
            <a:r>
              <a:rPr lang="en-US" sz="1100" dirty="0">
                <a:solidFill>
                  <a:prstClr val="black"/>
                </a:solidFill>
              </a:rPr>
              <a:t>important if successful text discussion planning and instruction is to be realized. </a:t>
            </a:r>
          </a:p>
          <a:p>
            <a:pPr lvl="0"/>
            <a:endParaRPr lang="en-US" sz="1100" dirty="0" smtClean="0">
              <a:solidFill>
                <a:prstClr val="black"/>
              </a:solidFill>
            </a:endParaRPr>
          </a:p>
          <a:p>
            <a:pPr lvl="0"/>
            <a:r>
              <a:rPr lang="en-US" sz="1100" dirty="0" smtClean="0">
                <a:solidFill>
                  <a:prstClr val="black"/>
                </a:solidFill>
              </a:rPr>
              <a:t>One </a:t>
            </a:r>
            <a:r>
              <a:rPr lang="en-US" sz="1100" dirty="0">
                <a:solidFill>
                  <a:prstClr val="black"/>
                </a:solidFill>
              </a:rPr>
              <a:t>is having a classroom culture and environment conducive to discussions.</a:t>
            </a:r>
            <a:r>
              <a:rPr lang="en-US" sz="1100" dirty="0">
                <a:solidFill>
                  <a:srgbClr val="FF0000"/>
                </a:solidFill>
              </a:rPr>
              <a:t> </a:t>
            </a:r>
            <a:r>
              <a:rPr lang="en-US" sz="1100" dirty="0">
                <a:solidFill>
                  <a:prstClr val="black"/>
                </a:solidFill>
              </a:rPr>
              <a:t>There are specific features that are considered essential to fostering a culture of </a:t>
            </a:r>
            <a:r>
              <a:rPr lang="en-US" sz="1100" dirty="0" smtClean="0">
                <a:solidFill>
                  <a:prstClr val="black"/>
                </a:solidFill>
              </a:rPr>
              <a:t>discussion, which will be reviewed in modules two and three.</a:t>
            </a:r>
          </a:p>
          <a:p>
            <a:pPr lvl="0"/>
            <a:endParaRPr lang="en-US" sz="1100" dirty="0">
              <a:solidFill>
                <a:prstClr val="black"/>
              </a:solidFill>
            </a:endParaRPr>
          </a:p>
          <a:p>
            <a:pPr lvl="0"/>
            <a:r>
              <a:rPr lang="en-US" sz="1100" dirty="0" smtClean="0">
                <a:solidFill>
                  <a:prstClr val="black"/>
                </a:solidFill>
              </a:rPr>
              <a:t>Two </a:t>
            </a:r>
            <a:r>
              <a:rPr lang="en-US" sz="1100" dirty="0">
                <a:solidFill>
                  <a:prstClr val="black"/>
                </a:solidFill>
              </a:rPr>
              <a:t>is </a:t>
            </a:r>
            <a:r>
              <a:rPr lang="en-US" sz="1100" dirty="0" smtClean="0">
                <a:solidFill>
                  <a:prstClr val="black"/>
                </a:solidFill>
              </a:rPr>
              <a:t>using a clear protocol for the discussion</a:t>
            </a:r>
            <a:r>
              <a:rPr lang="en-US" sz="1100" dirty="0">
                <a:solidFill>
                  <a:prstClr val="black"/>
                </a:solidFill>
              </a:rPr>
              <a:t>. </a:t>
            </a:r>
            <a:r>
              <a:rPr lang="en-US" sz="1100" dirty="0" smtClean="0">
                <a:solidFill>
                  <a:prstClr val="black"/>
                </a:solidFill>
              </a:rPr>
              <a:t> Because leading effective text discussions can be challenging, teachers </a:t>
            </a:r>
            <a:r>
              <a:rPr lang="en-US" sz="1100" dirty="0">
                <a:solidFill>
                  <a:prstClr val="black"/>
                </a:solidFill>
              </a:rPr>
              <a:t>can use a specific set of steps </a:t>
            </a:r>
            <a:r>
              <a:rPr lang="en-US" sz="1100" dirty="0" smtClean="0">
                <a:solidFill>
                  <a:prstClr val="black"/>
                </a:solidFill>
              </a:rPr>
              <a:t>to help them implement </a:t>
            </a:r>
            <a:r>
              <a:rPr lang="en-US" sz="1100" dirty="0">
                <a:solidFill>
                  <a:prstClr val="black"/>
                </a:solidFill>
              </a:rPr>
              <a:t>effective discussions.  The steps are called protocols.  Protocols outline the teacher’s role and actions during a discussion. </a:t>
            </a:r>
            <a:r>
              <a:rPr lang="en-US" sz="1100" dirty="0" smtClean="0">
                <a:solidFill>
                  <a:prstClr val="black"/>
                </a:solidFill>
              </a:rPr>
              <a:t> Teachers should also provide a task that students can follow when they discuss texts together, such as practicing a comprehension strategy learned or being given a specific role within the discussion. </a:t>
            </a:r>
          </a:p>
          <a:p>
            <a:pPr lvl="0"/>
            <a:endParaRPr lang="en-US" sz="1100" dirty="0">
              <a:solidFill>
                <a:prstClr val="black"/>
              </a:solidFill>
            </a:endParaRPr>
          </a:p>
          <a:p>
            <a:pPr lvl="0"/>
            <a:r>
              <a:rPr lang="en-US" sz="1100" dirty="0" smtClean="0">
                <a:solidFill>
                  <a:prstClr val="black"/>
                </a:solidFill>
              </a:rPr>
              <a:t>Three </a:t>
            </a:r>
            <a:r>
              <a:rPr lang="en-US" sz="1100" dirty="0">
                <a:solidFill>
                  <a:prstClr val="black"/>
                </a:solidFill>
              </a:rPr>
              <a:t>is promoting </a:t>
            </a:r>
            <a:r>
              <a:rPr lang="en-US" sz="1100" dirty="0" smtClean="0">
                <a:solidFill>
                  <a:prstClr val="black"/>
                </a:solidFill>
              </a:rPr>
              <a:t>productive talk for students and recognizing signs of productive talk when it occurs. There are certain characteristics of productive talk for teachers and students that will be discussed in modules two and three.</a:t>
            </a:r>
          </a:p>
          <a:p>
            <a:pPr lvl="0"/>
            <a:endParaRPr lang="en-US" sz="1100" dirty="0">
              <a:solidFill>
                <a:prstClr val="black"/>
              </a:solidFill>
            </a:endParaRPr>
          </a:p>
          <a:p>
            <a:pPr lvl="0"/>
            <a:r>
              <a:rPr lang="en-US" sz="1100" dirty="0" smtClean="0">
                <a:solidFill>
                  <a:prstClr val="black"/>
                </a:solidFill>
              </a:rPr>
              <a:t>Four </a:t>
            </a:r>
            <a:r>
              <a:rPr lang="en-US" sz="1100" dirty="0">
                <a:solidFill>
                  <a:prstClr val="black"/>
                </a:solidFill>
              </a:rPr>
              <a:t>is </a:t>
            </a:r>
            <a:r>
              <a:rPr lang="en-US" sz="1100" dirty="0" smtClean="0">
                <a:solidFill>
                  <a:prstClr val="black"/>
                </a:solidFill>
              </a:rPr>
              <a:t>using the appropriate type and right level of teacher modeling </a:t>
            </a:r>
            <a:r>
              <a:rPr lang="en-US" sz="1100" dirty="0">
                <a:solidFill>
                  <a:prstClr val="black"/>
                </a:solidFill>
              </a:rPr>
              <a:t>and </a:t>
            </a:r>
            <a:r>
              <a:rPr lang="en-US" sz="1100" dirty="0" smtClean="0">
                <a:solidFill>
                  <a:prstClr val="black"/>
                </a:solidFill>
              </a:rPr>
              <a:t>scaffolding to support students’ conversations during discussions.   Modeling and scaffolding </a:t>
            </a:r>
            <a:r>
              <a:rPr lang="en-US" sz="1100" dirty="0">
                <a:solidFill>
                  <a:prstClr val="black"/>
                </a:solidFill>
              </a:rPr>
              <a:t>plays an important role </a:t>
            </a:r>
            <a:r>
              <a:rPr lang="en-US" sz="1100" dirty="0" smtClean="0">
                <a:solidFill>
                  <a:prstClr val="black"/>
                </a:solidFill>
              </a:rPr>
              <a:t>in helping students, </a:t>
            </a:r>
            <a:r>
              <a:rPr lang="en-US" sz="1100" dirty="0">
                <a:solidFill>
                  <a:prstClr val="black"/>
                </a:solidFill>
              </a:rPr>
              <a:t>for example, make sense of the text, analyze the author’s claims, or identify the point of view.</a:t>
            </a:r>
            <a:r>
              <a:rPr lang="en-US" sz="1100" dirty="0">
                <a:solidFill>
                  <a:srgbClr val="FF0000"/>
                </a:solidFill>
              </a:rPr>
              <a:t> </a:t>
            </a:r>
            <a:r>
              <a:rPr lang="en-US" sz="1100" dirty="0">
                <a:solidFill>
                  <a:prstClr val="black"/>
                </a:solidFill>
              </a:rPr>
              <a:t> Attention to these components seems to support students’ critical and reflective thinking about text, which leads to high-level comprehension of text.</a:t>
            </a: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5</a:t>
            </a:fld>
            <a:endParaRPr lang="en-US" dirty="0"/>
          </a:p>
        </p:txBody>
      </p:sp>
    </p:spTree>
    <p:extLst>
      <p:ext uri="{BB962C8B-B14F-4D97-AF65-F5344CB8AC3E}">
        <p14:creationId xmlns:p14="http://schemas.microsoft.com/office/powerpoint/2010/main" val="1993425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D0020F7D-1000-489E-BB97-3C5A96566D8B}" type="slidenum">
              <a:rPr lang="en-US" sz="1200">
                <a:solidFill>
                  <a:prstClr val="black"/>
                </a:solidFill>
              </a:rPr>
              <a:pPr eaLnBrk="1" hangingPunct="1"/>
              <a:t>6</a:t>
            </a:fld>
            <a:endParaRPr lang="en-US" sz="1200" dirty="0">
              <a:solidFill>
                <a:prstClr val="black"/>
              </a:solidFill>
            </a:endParaRPr>
          </a:p>
        </p:txBody>
      </p:sp>
      <p:sp>
        <p:nvSpPr>
          <p:cNvPr id="27651" name="Rectangle 3"/>
          <p:cNvSpPr>
            <a:spLocks noGrp="1" noChangeArrowheads="1"/>
          </p:cNvSpPr>
          <p:nvPr>
            <p:ph type="body" idx="1"/>
          </p:nvPr>
        </p:nvSpPr>
        <p:spPr>
          <a:xfrm>
            <a:off x="707075" y="4300427"/>
            <a:ext cx="5662928" cy="4175467"/>
          </a:xfrm>
        </p:spPr>
        <p:txBody>
          <a:bodyPr/>
          <a:lstStyle/>
          <a:p>
            <a:pPr lvl="0"/>
            <a:r>
              <a:rPr lang="en-US" dirty="0" smtClean="0">
                <a:solidFill>
                  <a:prstClr val="black"/>
                </a:solidFill>
              </a:rPr>
              <a:t>When deciding on a discussion</a:t>
            </a:r>
            <a:r>
              <a:rPr lang="en-US" dirty="0" smtClean="0">
                <a:solidFill>
                  <a:srgbClr val="FF0000"/>
                </a:solidFill>
              </a:rPr>
              <a:t> </a:t>
            </a:r>
            <a:r>
              <a:rPr lang="en-US" dirty="0" smtClean="0"/>
              <a:t>protocol</a:t>
            </a:r>
            <a:r>
              <a:rPr lang="en-US" dirty="0" smtClean="0">
                <a:solidFill>
                  <a:prstClr val="black"/>
                </a:solidFill>
              </a:rPr>
              <a:t>, one important factor to consider is the type of discussion approach to use.  Please listen to the audio segment on the next slide, </a:t>
            </a:r>
            <a:r>
              <a:rPr lang="en-US" i="1" dirty="0"/>
              <a:t>Improving Comprehension Through Text Discussion: What Does the Research Say?</a:t>
            </a:r>
            <a:r>
              <a:rPr lang="en-US" dirty="0" smtClean="0">
                <a:solidFill>
                  <a:prstClr val="black"/>
                </a:solidFill>
              </a:rPr>
              <a:t> and hear </a:t>
            </a:r>
            <a:r>
              <a:rPr lang="en-US" dirty="0">
                <a:solidFill>
                  <a:prstClr val="black"/>
                </a:solidFill>
              </a:rPr>
              <a:t>Dr. Michael </a:t>
            </a:r>
            <a:r>
              <a:rPr lang="en-US" dirty="0" smtClean="0">
                <a:solidFill>
                  <a:prstClr val="black"/>
                </a:solidFill>
              </a:rPr>
              <a:t>Kamil describe </a:t>
            </a:r>
            <a:r>
              <a:rPr lang="en-US" dirty="0">
                <a:solidFill>
                  <a:prstClr val="black"/>
                </a:solidFill>
              </a:rPr>
              <a:t>text discussion research results and explain three different approaches to text </a:t>
            </a:r>
            <a:r>
              <a:rPr lang="en-US" dirty="0" smtClean="0">
                <a:solidFill>
                  <a:prstClr val="black"/>
                </a:solidFill>
              </a:rPr>
              <a:t>discussion.  Dr. Kamil was chair </a:t>
            </a:r>
            <a:r>
              <a:rPr lang="en-US" dirty="0">
                <a:solidFill>
                  <a:prstClr val="black"/>
                </a:solidFill>
              </a:rPr>
              <a:t>of the </a:t>
            </a:r>
            <a:r>
              <a:rPr lang="en-US" dirty="0" smtClean="0">
                <a:solidFill>
                  <a:prstClr val="black"/>
                </a:solidFill>
              </a:rPr>
              <a:t>Institute of Education Sciences </a:t>
            </a:r>
            <a:r>
              <a:rPr lang="en-US" dirty="0">
                <a:solidFill>
                  <a:prstClr val="black"/>
                </a:solidFill>
              </a:rPr>
              <a:t>panel that developed the</a:t>
            </a:r>
            <a:r>
              <a:rPr lang="en-US" i="1" dirty="0">
                <a:solidFill>
                  <a:prstClr val="black"/>
                </a:solidFill>
              </a:rPr>
              <a:t> </a:t>
            </a:r>
            <a:r>
              <a:rPr lang="en-US" dirty="0" smtClean="0">
                <a:solidFill>
                  <a:prstClr val="black"/>
                </a:solidFill>
              </a:rPr>
              <a:t>Practice Guide on </a:t>
            </a:r>
            <a:r>
              <a:rPr lang="en-US" i="1" dirty="0" smtClean="0">
                <a:solidFill>
                  <a:prstClr val="black"/>
                </a:solidFill>
              </a:rPr>
              <a:t>Improving </a:t>
            </a:r>
            <a:r>
              <a:rPr lang="en-US" i="1" dirty="0">
                <a:solidFill>
                  <a:prstClr val="black"/>
                </a:solidFill>
              </a:rPr>
              <a:t>Adolescent </a:t>
            </a:r>
            <a:r>
              <a:rPr lang="en-US" i="1" dirty="0" smtClean="0">
                <a:solidFill>
                  <a:prstClr val="black"/>
                </a:solidFill>
              </a:rPr>
              <a:t>Literacy</a:t>
            </a:r>
            <a:r>
              <a:rPr lang="en-US" dirty="0" smtClean="0">
                <a:solidFill>
                  <a:prstClr val="black"/>
                </a:solidFill>
              </a:rPr>
              <a:t>.</a:t>
            </a:r>
            <a:endParaRPr lang="en-US" dirty="0">
              <a:solidFill>
                <a:prstClr val="black"/>
              </a:solidFill>
            </a:endParaRPr>
          </a:p>
          <a:p>
            <a:pPr eaLnBrk="1" hangingPunct="1">
              <a:defRPr/>
            </a:pPr>
            <a:endParaRPr lang="en-US" dirty="0" smtClean="0"/>
          </a:p>
          <a:p>
            <a:pPr eaLnBrk="1" hangingPunct="1">
              <a:defRPr/>
            </a:pPr>
            <a:r>
              <a:rPr lang="en-US" dirty="0" smtClean="0"/>
              <a:t>As you listen to </a:t>
            </a:r>
            <a:r>
              <a:rPr lang="en-US" dirty="0"/>
              <a:t>the </a:t>
            </a:r>
            <a:r>
              <a:rPr lang="en-US" dirty="0" smtClean="0"/>
              <a:t>audio segment </a:t>
            </a:r>
            <a:r>
              <a:rPr lang="en-US" dirty="0"/>
              <a:t>and </a:t>
            </a:r>
            <a:r>
              <a:rPr lang="en-US" dirty="0" smtClean="0"/>
              <a:t>take notes, keep </a:t>
            </a:r>
            <a:r>
              <a:rPr lang="en-US" dirty="0"/>
              <a:t>in mind…</a:t>
            </a:r>
          </a:p>
          <a:p>
            <a:pPr lvl="1" indent="-216854">
              <a:buFontTx/>
              <a:buChar char="•"/>
              <a:defRPr/>
            </a:pPr>
            <a:r>
              <a:rPr lang="en-US" dirty="0"/>
              <a:t>What </a:t>
            </a:r>
            <a:r>
              <a:rPr lang="en-US" dirty="0" smtClean="0"/>
              <a:t>is the purpose of each discussion approach?</a:t>
            </a:r>
            <a:endParaRPr lang="en-US" dirty="0"/>
          </a:p>
          <a:p>
            <a:pPr lvl="1" indent="-216854">
              <a:buFontTx/>
              <a:buChar char="•"/>
              <a:defRPr/>
            </a:pPr>
            <a:r>
              <a:rPr lang="en-US" dirty="0" smtClean="0"/>
              <a:t>Which approach develops students’ reading comprehension most effectively?</a:t>
            </a:r>
          </a:p>
          <a:p>
            <a:pPr lvl="1" indent="-216854">
              <a:buFontTx/>
              <a:buChar char="•"/>
              <a:defRPr/>
            </a:pPr>
            <a:r>
              <a:rPr lang="en-US" dirty="0" smtClean="0"/>
              <a:t>What is a benefit to this approach?</a:t>
            </a:r>
            <a:endParaRPr lang="en-US" dirty="0"/>
          </a:p>
          <a:p>
            <a:pPr eaLnBrk="1" hangingPunct="1">
              <a:spcBef>
                <a:spcPct val="0"/>
              </a:spcBef>
              <a:defRPr/>
            </a:pPr>
            <a:r>
              <a:rPr lang="en-US" dirty="0" smtClean="0"/>
              <a:t>_____________________________________________________________________</a:t>
            </a:r>
            <a:endParaRPr lang="en-US" dirty="0"/>
          </a:p>
          <a:p>
            <a:pPr marL="0" lvl="1">
              <a:lnSpc>
                <a:spcPct val="80000"/>
              </a:lnSpc>
              <a:spcBef>
                <a:spcPts val="581"/>
              </a:spcBef>
              <a:defRPr/>
            </a:pPr>
            <a:r>
              <a:rPr lang="en-US" dirty="0" smtClean="0"/>
              <a:t>After you have listened, </a:t>
            </a:r>
            <a:r>
              <a:rPr lang="en-US" u="sng" dirty="0"/>
              <a:t>pause </a:t>
            </a:r>
            <a:r>
              <a:rPr lang="en-US" dirty="0" smtClean="0"/>
              <a:t>and </a:t>
            </a:r>
            <a:r>
              <a:rPr lang="en-US" dirty="0"/>
              <a:t>take a few minutes to </a:t>
            </a:r>
            <a:r>
              <a:rPr lang="en-US" dirty="0" smtClean="0"/>
              <a:t>reflect on </a:t>
            </a:r>
            <a:r>
              <a:rPr lang="en-US" b="1" dirty="0"/>
              <a:t>H</a:t>
            </a:r>
            <a:r>
              <a:rPr lang="en-US" b="1" dirty="0" smtClean="0"/>
              <a:t>andout 1 – Audio Refection Sheet</a:t>
            </a:r>
            <a:r>
              <a:rPr lang="en-US" dirty="0" smtClean="0"/>
              <a:t>.  Record your thoughts. </a:t>
            </a:r>
            <a:r>
              <a:rPr lang="en-US" dirty="0">
                <a:solidFill>
                  <a:prstClr val="black"/>
                </a:solidFill>
              </a:rPr>
              <a:t>The transcript for the entire audio can be found in </a:t>
            </a:r>
            <a:r>
              <a:rPr lang="en-US" b="1" dirty="0">
                <a:solidFill>
                  <a:prstClr val="black"/>
                </a:solidFill>
              </a:rPr>
              <a:t>Handout 2 – DWW Expert Interview Transcript</a:t>
            </a:r>
            <a:r>
              <a:rPr lang="en-US" dirty="0">
                <a:solidFill>
                  <a:prstClr val="black"/>
                </a:solidFill>
              </a:rPr>
              <a:t>.</a:t>
            </a:r>
          </a:p>
          <a:p>
            <a:pPr marL="0" lvl="1">
              <a:spcBef>
                <a:spcPts val="581"/>
              </a:spcBef>
              <a:defRPr/>
            </a:pPr>
            <a:r>
              <a:rPr lang="en-US" dirty="0" smtClean="0"/>
              <a:t> </a:t>
            </a:r>
          </a:p>
          <a:p>
            <a:pPr marL="0" lvl="1">
              <a:lnSpc>
                <a:spcPct val="80000"/>
              </a:lnSpc>
              <a:spcBef>
                <a:spcPts val="581"/>
              </a:spcBef>
              <a:defRPr/>
            </a:pPr>
            <a:endParaRPr lang="en-US" dirty="0">
              <a:solidFill>
                <a:srgbClr val="FF0000"/>
              </a:solidFill>
            </a:endParaRPr>
          </a:p>
          <a:p>
            <a:pPr marL="221468" lvl="1" indent="-221468">
              <a:lnSpc>
                <a:spcPct val="80000"/>
              </a:lnSpc>
              <a:defRPr/>
            </a:pPr>
            <a:endParaRPr lang="en-US" dirty="0" smtClean="0">
              <a:solidFill>
                <a:srgbClr val="FF0000"/>
              </a:solidFill>
            </a:endParaRPr>
          </a:p>
        </p:txBody>
      </p:sp>
      <p:sp>
        <p:nvSpPr>
          <p:cNvPr id="27652" name="Rectangle 2"/>
          <p:cNvSpPr>
            <a:spLocks noGrp="1" noRot="1" noChangeAspect="1" noChangeArrowheads="1" noTextEdit="1"/>
          </p:cNvSpPr>
          <p:nvPr>
            <p:ph type="sldImg"/>
          </p:nvPr>
        </p:nvSpPr>
        <p:spPr>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D0020F7D-1000-489E-BB97-3C5A96566D8B}" type="slidenum">
              <a:rPr lang="en-US" sz="1200">
                <a:solidFill>
                  <a:prstClr val="black"/>
                </a:solidFill>
              </a:rPr>
              <a:pPr eaLnBrk="1" hangingPunct="1"/>
              <a:t>7</a:t>
            </a:fld>
            <a:endParaRPr lang="en-US" sz="1200" dirty="0">
              <a:solidFill>
                <a:prstClr val="black"/>
              </a:solidFill>
            </a:endParaRPr>
          </a:p>
        </p:txBody>
      </p:sp>
      <p:sp>
        <p:nvSpPr>
          <p:cNvPr id="27651" name="Rectangle 3"/>
          <p:cNvSpPr>
            <a:spLocks noGrp="1" noChangeArrowheads="1"/>
          </p:cNvSpPr>
          <p:nvPr>
            <p:ph type="body" idx="1"/>
          </p:nvPr>
        </p:nvSpPr>
        <p:spPr>
          <a:xfrm>
            <a:off x="707075" y="4300427"/>
            <a:ext cx="5662928" cy="4175467"/>
          </a:xfrm>
        </p:spPr>
        <p:txBody>
          <a:bodyPr/>
          <a:lstStyle/>
          <a:p>
            <a:pPr marL="0" lvl="1">
              <a:lnSpc>
                <a:spcPct val="80000"/>
              </a:lnSpc>
              <a:spcBef>
                <a:spcPts val="581"/>
              </a:spcBef>
              <a:defRPr/>
            </a:pPr>
            <a:endParaRPr lang="en-US" dirty="0"/>
          </a:p>
        </p:txBody>
      </p:sp>
      <p:sp>
        <p:nvSpPr>
          <p:cNvPr id="27652" name="Rectangle 2"/>
          <p:cNvSpPr>
            <a:spLocks noGrp="1" noRot="1" noChangeAspect="1" noChangeArrowheads="1" noTextEdit="1"/>
          </p:cNvSpPr>
          <p:nvPr>
            <p:ph type="sldImg"/>
          </p:nvPr>
        </p:nvSpPr>
        <p:spPr>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As you may recall from the audio, the three approaches to discussion of text are:</a:t>
            </a:r>
          </a:p>
          <a:p>
            <a:pPr marL="228600" lvl="0" indent="-228600">
              <a:buFont typeface="+mj-lt"/>
              <a:buAutoNum type="arabicPeriod"/>
            </a:pPr>
            <a:r>
              <a:rPr lang="en-US" dirty="0">
                <a:solidFill>
                  <a:prstClr val="black"/>
                </a:solidFill>
              </a:rPr>
              <a:t>The factual approach, when students unpack the facts of the text and think, “What does the text actually say?”  The focus is on acquiring information from the text.  Dr. Kamil called this the efferent approach.</a:t>
            </a:r>
          </a:p>
          <a:p>
            <a:pPr marL="228600" lvl="0" indent="-228600">
              <a:buFont typeface="+mj-lt"/>
              <a:buAutoNum type="arabicPeriod"/>
            </a:pPr>
            <a:r>
              <a:rPr lang="en-US" dirty="0">
                <a:solidFill>
                  <a:prstClr val="black"/>
                </a:solidFill>
              </a:rPr>
              <a:t>The analytical approach, when students debate ideas and interrogate the text, author, and issues.  Students query the text in search of the underlying arguments, assumptions, or beliefs inferred from the text.  Dr. </a:t>
            </a:r>
            <a:r>
              <a:rPr lang="en-US" dirty="0" err="1">
                <a:solidFill>
                  <a:prstClr val="black"/>
                </a:solidFill>
              </a:rPr>
              <a:t>Kamil</a:t>
            </a:r>
            <a:r>
              <a:rPr lang="en-US" dirty="0">
                <a:solidFill>
                  <a:prstClr val="black"/>
                </a:solidFill>
              </a:rPr>
              <a:t> called this the critical-analytical approach</a:t>
            </a:r>
            <a:r>
              <a:rPr lang="en-US" dirty="0" smtClean="0">
                <a:solidFill>
                  <a:prstClr val="black"/>
                </a:solidFill>
              </a:rPr>
              <a:t>.</a:t>
            </a:r>
          </a:p>
          <a:p>
            <a:pPr marL="228600" lvl="0" indent="-228600">
              <a:buFont typeface="+mj-lt"/>
              <a:buAutoNum type="arabicPeriod"/>
            </a:pPr>
            <a:r>
              <a:rPr lang="en-US" dirty="0" smtClean="0">
                <a:solidFill>
                  <a:prstClr val="black"/>
                </a:solidFill>
              </a:rPr>
              <a:t>The </a:t>
            </a:r>
            <a:r>
              <a:rPr lang="en-US" dirty="0">
                <a:solidFill>
                  <a:prstClr val="black"/>
                </a:solidFill>
              </a:rPr>
              <a:t>emotional approach, when students “say what they think” or  teachers ask “What do you think about the text?” Students often share their feelings, memories, and connections to the text. Dr. Kamil called this the expressive approach.</a:t>
            </a:r>
          </a:p>
          <a:p>
            <a:pPr marL="228600" lvl="0" indent="-228600">
              <a:buFont typeface="+mj-lt"/>
              <a:buAutoNum type="arabicPeriod"/>
            </a:pPr>
            <a:endParaRPr lang="en-US" dirty="0">
              <a:solidFill>
                <a:prstClr val="black"/>
              </a:solidFill>
            </a:endParaRPr>
          </a:p>
          <a:p>
            <a:pPr lvl="0"/>
            <a:r>
              <a:rPr lang="en-US" dirty="0">
                <a:solidFill>
                  <a:prstClr val="black"/>
                </a:solidFill>
              </a:rPr>
              <a:t>All three approaches are important and interact with one another. In fact, many discussion protocols used by teachers can serve multiple purposes depending on the goals teachers set for their students: to acquire information on an factual level, respond to literature on an expressive level, </a:t>
            </a:r>
            <a:r>
              <a:rPr lang="en-US" dirty="0" smtClean="0">
                <a:solidFill>
                  <a:prstClr val="black"/>
                </a:solidFill>
              </a:rPr>
              <a:t>or </a:t>
            </a:r>
            <a:r>
              <a:rPr lang="en-US" dirty="0">
                <a:solidFill>
                  <a:prstClr val="black"/>
                </a:solidFill>
              </a:rPr>
              <a:t>adopt a critical or analytic stance.  You’ll be seeing some examples of discussion </a:t>
            </a:r>
            <a:r>
              <a:rPr lang="en-US" dirty="0" smtClean="0">
                <a:solidFill>
                  <a:prstClr val="black"/>
                </a:solidFill>
              </a:rPr>
              <a:t>protocols </a:t>
            </a:r>
            <a:r>
              <a:rPr lang="en-US" dirty="0">
                <a:solidFill>
                  <a:prstClr val="black"/>
                </a:solidFill>
              </a:rPr>
              <a:t>later.</a:t>
            </a: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03524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spcBef>
                <a:spcPts val="581"/>
              </a:spcBef>
              <a:defRPr/>
            </a:pPr>
            <a:r>
              <a:rPr lang="en-US" dirty="0">
                <a:solidFill>
                  <a:prstClr val="black"/>
                </a:solidFill>
              </a:rPr>
              <a:t>Teachers should foster a moderate to high degree of </a:t>
            </a:r>
            <a:r>
              <a:rPr lang="en-US" dirty="0" smtClean="0">
                <a:solidFill>
                  <a:prstClr val="black"/>
                </a:solidFill>
              </a:rPr>
              <a:t>discussion that emphasizes retrieving the facts and making connections to the text. Make </a:t>
            </a:r>
            <a:r>
              <a:rPr lang="en-US" dirty="0">
                <a:solidFill>
                  <a:prstClr val="black"/>
                </a:solidFill>
              </a:rPr>
              <a:t>sure </a:t>
            </a:r>
            <a:r>
              <a:rPr lang="en-US" dirty="0" smtClean="0">
                <a:solidFill>
                  <a:prstClr val="black"/>
                </a:solidFill>
              </a:rPr>
              <a:t>to not rely </a:t>
            </a:r>
            <a:r>
              <a:rPr lang="en-US" dirty="0">
                <a:solidFill>
                  <a:prstClr val="black"/>
                </a:solidFill>
              </a:rPr>
              <a:t>too heavily on </a:t>
            </a:r>
            <a:r>
              <a:rPr lang="en-US" dirty="0" smtClean="0">
                <a:solidFill>
                  <a:prstClr val="black"/>
                </a:solidFill>
              </a:rPr>
              <a:t>students’ outside connections to the text.  </a:t>
            </a:r>
            <a:r>
              <a:rPr lang="en-US" dirty="0">
                <a:solidFill>
                  <a:prstClr val="black"/>
                </a:solidFill>
              </a:rPr>
              <a:t>Students should first and foremost be able to gather information from the text.</a:t>
            </a:r>
          </a:p>
          <a:p>
            <a:pPr lvl="0"/>
            <a:endParaRPr lang="en-US" dirty="0">
              <a:solidFill>
                <a:prstClr val="black"/>
              </a:solidFill>
            </a:endParaRPr>
          </a:p>
          <a:p>
            <a:pPr lvl="0"/>
            <a:r>
              <a:rPr lang="en-US" dirty="0">
                <a:solidFill>
                  <a:prstClr val="black"/>
                </a:solidFill>
              </a:rPr>
              <a:t>Students frequently need to understand the facts before they can use that information to infer, deduce, and dispute the author’s claims. </a:t>
            </a:r>
            <a:r>
              <a:rPr lang="en-US" dirty="0" smtClean="0">
                <a:solidFill>
                  <a:prstClr val="black"/>
                </a:solidFill>
              </a:rPr>
              <a:t> A </a:t>
            </a:r>
            <a:r>
              <a:rPr lang="en-US" dirty="0">
                <a:solidFill>
                  <a:prstClr val="black"/>
                </a:solidFill>
              </a:rPr>
              <a:t>moderate degree of </a:t>
            </a:r>
            <a:r>
              <a:rPr lang="en-US" dirty="0" smtClean="0">
                <a:solidFill>
                  <a:prstClr val="black"/>
                </a:solidFill>
              </a:rPr>
              <a:t>factual </a:t>
            </a:r>
            <a:r>
              <a:rPr lang="en-US" dirty="0">
                <a:solidFill>
                  <a:prstClr val="black"/>
                </a:solidFill>
              </a:rPr>
              <a:t>and </a:t>
            </a:r>
            <a:r>
              <a:rPr lang="en-US" dirty="0" smtClean="0">
                <a:solidFill>
                  <a:prstClr val="black"/>
                </a:solidFill>
              </a:rPr>
              <a:t>emotional </a:t>
            </a:r>
            <a:r>
              <a:rPr lang="en-US" dirty="0">
                <a:solidFill>
                  <a:prstClr val="black"/>
                </a:solidFill>
              </a:rPr>
              <a:t>engagement is </a:t>
            </a:r>
            <a:r>
              <a:rPr lang="en-US" dirty="0" smtClean="0">
                <a:solidFill>
                  <a:prstClr val="black"/>
                </a:solidFill>
              </a:rPr>
              <a:t>helpful for </a:t>
            </a:r>
            <a:r>
              <a:rPr lang="en-US" dirty="0">
                <a:solidFill>
                  <a:prstClr val="black"/>
                </a:solidFill>
              </a:rPr>
              <a:t>students to </a:t>
            </a:r>
            <a:r>
              <a:rPr lang="en-US" dirty="0" smtClean="0">
                <a:solidFill>
                  <a:prstClr val="black"/>
                </a:solidFill>
              </a:rPr>
              <a:t>prepare to apply </a:t>
            </a:r>
            <a:r>
              <a:rPr lang="en-US" dirty="0">
                <a:solidFill>
                  <a:prstClr val="black"/>
                </a:solidFill>
              </a:rPr>
              <a:t>the behaviors for thinking at high levels, such as probing the text in search of its underlying arguments, assumptions, or beliefs. When students have knowledge-driven and affective responses, they are </a:t>
            </a:r>
            <a:r>
              <a:rPr lang="en-US" dirty="0" smtClean="0">
                <a:solidFill>
                  <a:prstClr val="black"/>
                </a:solidFill>
              </a:rPr>
              <a:t>well </a:t>
            </a:r>
            <a:r>
              <a:rPr lang="en-US" dirty="0">
                <a:solidFill>
                  <a:prstClr val="black"/>
                </a:solidFill>
              </a:rPr>
              <a:t>positioned to adopt a </a:t>
            </a:r>
            <a:r>
              <a:rPr lang="en-US" dirty="0" smtClean="0">
                <a:solidFill>
                  <a:prstClr val="black"/>
                </a:solidFill>
              </a:rPr>
              <a:t>critical orientation </a:t>
            </a:r>
            <a:r>
              <a:rPr lang="en-US" dirty="0">
                <a:solidFill>
                  <a:prstClr val="black"/>
                </a:solidFill>
              </a:rPr>
              <a:t>toward the </a:t>
            </a:r>
            <a:r>
              <a:rPr lang="en-US" dirty="0" smtClean="0">
                <a:solidFill>
                  <a:prstClr val="black"/>
                </a:solidFill>
              </a:rPr>
              <a:t>text, where they can debate ideas.  </a:t>
            </a:r>
            <a:endParaRPr lang="en-US" dirty="0">
              <a:solidFill>
                <a:prstClr val="black"/>
              </a:solidFill>
            </a:endParaRPr>
          </a:p>
          <a:p>
            <a:pPr lvl="0"/>
            <a:endParaRPr lang="en-US" dirty="0">
              <a:solidFill>
                <a:prstClr val="black"/>
              </a:solidFill>
            </a:endParaRPr>
          </a:p>
          <a:p>
            <a:pPr lvl="0"/>
            <a:r>
              <a:rPr lang="en-US" dirty="0" smtClean="0">
                <a:solidFill>
                  <a:prstClr val="black"/>
                </a:solidFill>
              </a:rPr>
              <a:t>Once </a:t>
            </a:r>
            <a:r>
              <a:rPr lang="en-US" dirty="0">
                <a:solidFill>
                  <a:prstClr val="black"/>
                </a:solidFill>
              </a:rPr>
              <a:t>students understand the facts, teachers should place a high degree of emphasis on the </a:t>
            </a:r>
            <a:r>
              <a:rPr lang="en-US" dirty="0" smtClean="0">
                <a:solidFill>
                  <a:prstClr val="black"/>
                </a:solidFill>
              </a:rPr>
              <a:t>analytical approach </a:t>
            </a:r>
            <a:r>
              <a:rPr lang="en-US" dirty="0">
                <a:solidFill>
                  <a:prstClr val="black"/>
                </a:solidFill>
              </a:rPr>
              <a:t>to text discussions.  This </a:t>
            </a:r>
            <a:r>
              <a:rPr lang="en-US" dirty="0" smtClean="0">
                <a:solidFill>
                  <a:prstClr val="black"/>
                </a:solidFill>
              </a:rPr>
              <a:t>approach </a:t>
            </a:r>
            <a:r>
              <a:rPr lang="en-US" dirty="0">
                <a:solidFill>
                  <a:prstClr val="black"/>
                </a:solidFill>
              </a:rPr>
              <a:t>requires the reader to harness the higher-order thinking necessary to achieve college and career ready standards.  </a:t>
            </a:r>
            <a:r>
              <a:rPr lang="en-US" dirty="0" smtClean="0">
                <a:solidFill>
                  <a:prstClr val="black"/>
                </a:solidFill>
              </a:rPr>
              <a:t>This emphasis is illustrated by the larger gear called “What positions or beliefs influence the text?”</a:t>
            </a:r>
            <a:endParaRPr lang="en-US"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9</a:t>
            </a:fld>
            <a:endParaRPr lang="en-US" dirty="0"/>
          </a:p>
        </p:txBody>
      </p:sp>
    </p:spTree>
    <p:extLst>
      <p:ext uri="{BB962C8B-B14F-4D97-AF65-F5344CB8AC3E}">
        <p14:creationId xmlns:p14="http://schemas.microsoft.com/office/powerpoint/2010/main" val="1062657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98939256"/>
      </p:ext>
    </p:extLst>
  </p:cSld>
  <p:clrMapOvr>
    <a:masterClrMapping/>
  </p:clrMapOvr>
  <p:transition spd="med" advTm="11515">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00511150"/>
      </p:ext>
    </p:extLst>
  </p:cSld>
  <p:clrMapOvr>
    <a:masterClrMapping/>
  </p:clrMapOvr>
  <p:transition spd="med" advTm="11515">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62059266"/>
      </p:ext>
    </p:extLst>
  </p:cSld>
  <p:clrMapOvr>
    <a:masterClrMapping/>
  </p:clrMapOvr>
  <p:transition spd="med" advTm="11515">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69506170"/>
      </p:ext>
    </p:extLst>
  </p:cSld>
  <p:clrMapOvr>
    <a:masterClrMapping/>
  </p:clrMapOvr>
  <p:transition spd="med" advTm="11515">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62084188"/>
      </p:ext>
    </p:extLst>
  </p:cSld>
  <p:clrMapOvr>
    <a:masterClrMapping/>
  </p:clrMapOvr>
  <p:transition spd="med" advTm="11515">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15780545"/>
      </p:ext>
    </p:extLst>
  </p:cSld>
  <p:clrMapOvr>
    <a:masterClrMapping/>
  </p:clrMapOvr>
  <p:transition spd="med" advTm="11515">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70592813"/>
      </p:ext>
    </p:extLst>
  </p:cSld>
  <p:clrMapOvr>
    <a:masterClrMapping/>
  </p:clrMapOvr>
  <p:transition spd="med" advTm="11515">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35690870"/>
      </p:ext>
    </p:extLst>
  </p:cSld>
  <p:clrMapOvr>
    <a:masterClrMapping/>
  </p:clrMapOvr>
  <p:transition spd="med" advTm="11515">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71804002"/>
      </p:ext>
    </p:extLst>
  </p:cSld>
  <p:clrMapOvr>
    <a:masterClrMapping/>
  </p:clrMapOvr>
  <p:transition spd="med" advTm="11515">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44231591"/>
      </p:ext>
    </p:extLst>
  </p:cSld>
  <p:clrMapOvr>
    <a:masterClrMapping/>
  </p:clrMapOvr>
  <p:transition spd="med" advTm="11515">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12247568"/>
      </p:ext>
    </p:extLst>
  </p:cSld>
  <p:clrMapOvr>
    <a:masterClrMapping/>
  </p:clrMapOvr>
  <p:transition spd="med" advTm="11515">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5247909"/>
      </p:ext>
    </p:extLst>
  </p:cSld>
  <p:clrMapOvr>
    <a:masterClrMapping/>
  </p:clrMapOvr>
  <p:transition spd="med" advTm="11515">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27360521"/>
      </p:ext>
    </p:extLst>
  </p:cSld>
  <p:clrMapOvr>
    <a:masterClrMapping/>
  </p:clrMapOvr>
  <p:transition spd="med" advTm="11515">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1755117"/>
      </p:ext>
    </p:extLst>
  </p:cSld>
  <p:clrMapOvr>
    <a:masterClrMapping/>
  </p:clrMapOvr>
  <p:transition spd="med" advTm="11515">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62356160"/>
      </p:ext>
    </p:extLst>
  </p:cSld>
  <p:clrMapOvr>
    <a:masterClrMapping/>
  </p:clrMapOvr>
  <p:transition spd="med" advTm="11515">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85048347"/>
      </p:ext>
    </p:extLst>
  </p:cSld>
  <p:clrMapOvr>
    <a:masterClrMapping/>
  </p:clrMapOvr>
  <p:transition spd="med" advTm="11515">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4210180"/>
      </p:ext>
    </p:extLst>
  </p:cSld>
  <p:clrMapOvr>
    <a:masterClrMapping/>
  </p:clrMapOvr>
  <p:transition spd="med" advTm="11515">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9233282"/>
      </p:ext>
    </p:extLst>
  </p:cSld>
  <p:clrMapOvr>
    <a:masterClrMapping/>
  </p:clrMapOvr>
  <p:transition spd="med" advTm="11515">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76255868"/>
      </p:ext>
    </p:extLst>
  </p:cSld>
  <p:clrMapOvr>
    <a:masterClrMapping/>
  </p:clrMapOvr>
  <p:transition spd="med" advTm="11515">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25604278"/>
      </p:ext>
    </p:extLst>
  </p:cSld>
  <p:clrMapOvr>
    <a:masterClrMapping/>
  </p:clrMapOvr>
  <p:transition spd="med" advTm="11515">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21401872"/>
      </p:ext>
    </p:extLst>
  </p:cSld>
  <p:clrMapOvr>
    <a:masterClrMapping/>
  </p:clrMapOvr>
  <p:transition spd="med" advTm="11515">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01202373"/>
      </p:ext>
    </p:extLst>
  </p:cSld>
  <p:clrMapOvr>
    <a:masterClrMapping/>
  </p:clrMapOvr>
  <p:transition spd="med" advTm="11515">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15635550"/>
      </p:ext>
    </p:extLst>
  </p:cSld>
  <p:clrMapOvr>
    <a:masterClrMapping/>
  </p:clrMapOvr>
  <p:transition spd="med" advTm="11515">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6375904"/>
      </p:ext>
    </p:extLst>
  </p:cSld>
  <p:clrMapOvr>
    <a:masterClrMapping/>
  </p:clrMapOvr>
  <p:transition spd="med" advTm="11515">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31078021"/>
      </p:ext>
    </p:extLst>
  </p:cSld>
  <p:clrMapOvr>
    <a:masterClrMapping/>
  </p:clrMapOvr>
  <p:transition spd="med" advTm="11515">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07395140"/>
      </p:ext>
    </p:extLst>
  </p:cSld>
  <p:clrMapOvr>
    <a:masterClrMapping/>
  </p:clrMapOvr>
  <p:transition spd="med" advTm="11515">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15925560"/>
      </p:ext>
    </p:extLst>
  </p:cSld>
  <p:clrMapOvr>
    <a:masterClrMapping/>
  </p:clrMapOvr>
  <p:transition spd="med" advTm="11515">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50574375"/>
      </p:ext>
    </p:extLst>
  </p:cSld>
  <p:clrMapOvr>
    <a:masterClrMapping/>
  </p:clrMapOvr>
  <p:transition spd="med" advTm="11515">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22067694"/>
      </p:ext>
    </p:extLst>
  </p:cSld>
  <p:clrMapOvr>
    <a:masterClrMapping/>
  </p:clrMapOvr>
  <p:transition spd="med" advTm="11515">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05068155"/>
      </p:ext>
    </p:extLst>
  </p:cSld>
  <p:clrMapOvr>
    <a:masterClrMapping/>
  </p:clrMapOvr>
  <p:transition spd="med" advTm="11515">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25BF88-8AD9-4BDC-8FA8-2582B3BC5D4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39822849"/>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385B4A-31A3-4BF8-8D2B-57F15B3E0CF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89230141"/>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0762E4-9702-4292-B279-59D9D4E560B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9936536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53185389"/>
      </p:ext>
    </p:extLst>
  </p:cSld>
  <p:clrMapOvr>
    <a:masterClrMapping/>
  </p:clrMapOvr>
  <p:transition spd="med" advTm="11515">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C17D888-C80A-4F25-94A4-661EB39B7F6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65896854"/>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3AC4BBC-78B4-48A5-83F6-F3BE2140F1E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34252495"/>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BCB5ACC-5EB6-49C2-B779-24897C94124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1614879"/>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CB1A112-99B1-433F-9EC0-A9EF297AD6D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44788281"/>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3EA9C28-F2FD-4B98-A2B2-56AB90BAED3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53980849"/>
      </p:ext>
    </p:extLst>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DD8DC7B-443B-4364-B369-9D6D5EE70E3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38854586"/>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EA6A55D-5DBB-4B4B-8E4D-CA657D0F98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04167706"/>
      </p:ext>
    </p:extLst>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29DE35-9693-4586-8BD3-20A3E37B343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68203724"/>
      </p:ext>
    </p:extLst>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E57C011-C7C8-49D7-8E51-74E1C5140A8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70993413"/>
      </p:ext>
    </p:extLst>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25BF88-8AD9-4BDC-8FA8-2582B3BC5D4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56951574"/>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4316103"/>
      </p:ext>
    </p:extLst>
  </p:cSld>
  <p:clrMapOvr>
    <a:masterClrMapping/>
  </p:clrMapOvr>
  <p:transition spd="med" advTm="11515">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385B4A-31A3-4BF8-8D2B-57F15B3E0CF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1473465"/>
      </p:ext>
    </p:extLst>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0762E4-9702-4292-B279-59D9D4E560B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24866613"/>
      </p:ext>
    </p:extLst>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C17D888-C80A-4F25-94A4-661EB39B7F6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74454153"/>
      </p:ext>
    </p:extLst>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3AC4BBC-78B4-48A5-83F6-F3BE2140F1E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96073435"/>
      </p:ext>
    </p:extLst>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BCB5ACC-5EB6-49C2-B779-24897C94124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47200966"/>
      </p:ext>
    </p:extLst>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CB1A112-99B1-433F-9EC0-A9EF297AD6D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55426768"/>
      </p:ext>
    </p:extLst>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3EA9C28-F2FD-4B98-A2B2-56AB90BAED3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04640354"/>
      </p:ext>
    </p:extLst>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DD8DC7B-443B-4364-B369-9D6D5EE70E3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50974507"/>
      </p:ext>
    </p:extLst>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EA6A55D-5DBB-4B4B-8E4D-CA657D0F98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95777053"/>
      </p:ext>
    </p:extLst>
  </p:cSld>
  <p:clrMapOvr>
    <a:masterClrMapping/>
  </p:clrMapOvr>
  <p:transition spd="med">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29DE35-9693-4586-8BD3-20A3E37B343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4204404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32749663"/>
      </p:ext>
    </p:extLst>
  </p:cSld>
  <p:clrMapOvr>
    <a:masterClrMapping/>
  </p:clrMapOvr>
  <p:transition spd="med" advTm="11515">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E57C011-C7C8-49D7-8E51-74E1C5140A8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741850950"/>
      </p:ext>
    </p:extLst>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C0106519-17CE-4D25-B9FA-4719D6DFD06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84786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9BF1C808-2913-4C12-8FA0-4C64BE11B48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09187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22A6F64E-BA16-4A36-A371-2D41BE2DE6E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19655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7" name="Rectangle 6"/>
          <p:cNvSpPr>
            <a:spLocks noGrp="1" noChangeArrowheads="1"/>
          </p:cNvSpPr>
          <p:nvPr>
            <p:ph type="sldNum" sz="quarter" idx="12"/>
          </p:nvPr>
        </p:nvSpPr>
        <p:spPr>
          <a:ln/>
        </p:spPr>
        <p:txBody>
          <a:bodyPr/>
          <a:lstStyle>
            <a:lvl1pPr>
              <a:defRPr/>
            </a:lvl1pPr>
          </a:lstStyle>
          <a:p>
            <a:pPr>
              <a:defRPr/>
            </a:pPr>
            <a:fld id="{2F945E16-44B0-4FFD-A77F-05572201C29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53844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9" name="Rectangle 6"/>
          <p:cNvSpPr>
            <a:spLocks noGrp="1" noChangeArrowheads="1"/>
          </p:cNvSpPr>
          <p:nvPr>
            <p:ph type="sldNum" sz="quarter" idx="12"/>
          </p:nvPr>
        </p:nvSpPr>
        <p:spPr>
          <a:ln/>
        </p:spPr>
        <p:txBody>
          <a:bodyPr/>
          <a:lstStyle>
            <a:lvl1pPr>
              <a:defRPr/>
            </a:lvl1pPr>
          </a:lstStyle>
          <a:p>
            <a:pPr>
              <a:defRPr/>
            </a:pPr>
            <a:fld id="{306A7C58-4077-4477-8E00-CB072CA6DF9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60254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5" name="Rectangle 6"/>
          <p:cNvSpPr>
            <a:spLocks noGrp="1" noChangeArrowheads="1"/>
          </p:cNvSpPr>
          <p:nvPr>
            <p:ph type="sldNum" sz="quarter" idx="12"/>
          </p:nvPr>
        </p:nvSpPr>
        <p:spPr>
          <a:ln/>
        </p:spPr>
        <p:txBody>
          <a:bodyPr/>
          <a:lstStyle>
            <a:lvl1pPr>
              <a:defRPr/>
            </a:lvl1pPr>
          </a:lstStyle>
          <a:p>
            <a:pPr>
              <a:defRPr/>
            </a:pPr>
            <a:fld id="{80012917-6A4C-4DD4-953B-F31F1E68001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72262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4" name="Rectangle 6"/>
          <p:cNvSpPr>
            <a:spLocks noGrp="1" noChangeArrowheads="1"/>
          </p:cNvSpPr>
          <p:nvPr>
            <p:ph type="sldNum" sz="quarter" idx="12"/>
          </p:nvPr>
        </p:nvSpPr>
        <p:spPr>
          <a:ln/>
        </p:spPr>
        <p:txBody>
          <a:bodyPr/>
          <a:lstStyle>
            <a:lvl1pPr>
              <a:defRPr/>
            </a:lvl1pPr>
          </a:lstStyle>
          <a:p>
            <a:pPr>
              <a:defRPr/>
            </a:pPr>
            <a:fld id="{236AEE97-AF60-4E40-B394-13B4D2F509E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47555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7" name="Rectangle 6"/>
          <p:cNvSpPr>
            <a:spLocks noGrp="1" noChangeArrowheads="1"/>
          </p:cNvSpPr>
          <p:nvPr>
            <p:ph type="sldNum" sz="quarter" idx="12"/>
          </p:nvPr>
        </p:nvSpPr>
        <p:spPr>
          <a:ln/>
        </p:spPr>
        <p:txBody>
          <a:bodyPr/>
          <a:lstStyle>
            <a:lvl1pPr>
              <a:defRPr/>
            </a:lvl1pPr>
          </a:lstStyle>
          <a:p>
            <a:pPr>
              <a:defRPr/>
            </a:pPr>
            <a:fld id="{539C4271-94FE-4EF3-B6BB-8960184E3D0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35871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7" name="Rectangle 6"/>
          <p:cNvSpPr>
            <a:spLocks noGrp="1" noChangeArrowheads="1"/>
          </p:cNvSpPr>
          <p:nvPr>
            <p:ph type="sldNum" sz="quarter" idx="12"/>
          </p:nvPr>
        </p:nvSpPr>
        <p:spPr>
          <a:ln/>
        </p:spPr>
        <p:txBody>
          <a:bodyPr/>
          <a:lstStyle>
            <a:lvl1pPr>
              <a:defRPr/>
            </a:lvl1pPr>
          </a:lstStyle>
          <a:p>
            <a:pPr>
              <a:defRPr/>
            </a:pPr>
            <a:fld id="{605E13B9-CFF2-4DBB-BA30-B0D55AAD90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49385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8339293"/>
      </p:ext>
    </p:extLst>
  </p:cSld>
  <p:clrMapOvr>
    <a:masterClrMapping/>
  </p:clrMapOvr>
  <p:transition spd="med" advTm="11515">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8BB09A37-35C3-4771-A9C0-FA3A3C34426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64811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DDBF2B3A-971F-4200-A3B5-6F3D51A1F80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65244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752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8E92DD82-B76C-4EA3-B7F1-155ED0BF91C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17572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33D9EF5-0F18-4014-9FCA-D4D0D00084C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15015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21900024"/>
      </p:ext>
    </p:extLst>
  </p:cSld>
  <p:clrMapOvr>
    <a:masterClrMapping/>
  </p:clrMapOvr>
  <p:transition spd="med" advTm="11515">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7575325"/>
      </p:ext>
    </p:extLst>
  </p:cSld>
  <p:clrMapOvr>
    <a:masterClrMapping/>
  </p:clrMapOvr>
  <p:transition spd="med" advTm="11515">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image" Target="../media/image1.jpeg"/><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599673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3622836264"/>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391691949"/>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FF40C2A4-218F-46AE-A42C-E1617744C3E6}"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64121283"/>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FF40C2A4-218F-46AE-A42C-E1617744C3E6}"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05800916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3"/>
          <p:cNvSpPr>
            <a:spLocks noChangeArrowheads="1"/>
          </p:cNvSpPr>
          <p:nvPr userDrawn="1"/>
        </p:nvSpPr>
        <p:spPr bwMode="auto">
          <a:xfrm>
            <a:off x="0" y="0"/>
            <a:ext cx="9144000" cy="1527048"/>
          </a:xfrm>
          <a:prstGeom prst="rect">
            <a:avLst/>
          </a:prstGeom>
          <a:solidFill>
            <a:srgbClr val="AAA044"/>
          </a:solidFill>
          <a:ln>
            <a:noFill/>
          </a:ln>
          <a:effectLst/>
        </p:spPr>
        <p:txBody>
          <a:bodyPr wrap="none" anchor="ctr"/>
          <a:lstStyle/>
          <a:p>
            <a:pPr eaLnBrk="0" fontAlgn="base" hangingPunct="0">
              <a:spcBef>
                <a:spcPct val="0"/>
              </a:spcBef>
              <a:spcAft>
                <a:spcPct val="0"/>
              </a:spcAft>
            </a:pPr>
            <a:endParaRPr lang="en-US" sz="2400" dirty="0">
              <a:solidFill>
                <a:srgbClr val="000000"/>
              </a:solidFill>
              <a:latin typeface="Arial" charset="0"/>
            </a:endParaRPr>
          </a:p>
        </p:txBody>
      </p:sp>
      <p:sp>
        <p:nvSpPr>
          <p:cNvPr id="1027" name="Rectangle 2"/>
          <p:cNvSpPr>
            <a:spLocks noGrp="1" noChangeArrowheads="1"/>
          </p:cNvSpPr>
          <p:nvPr>
            <p:ph type="title"/>
          </p:nvPr>
        </p:nvSpPr>
        <p:spPr bwMode="auto">
          <a:xfrm>
            <a:off x="297455" y="222546"/>
            <a:ext cx="8534399"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dirty="0" smtClean="0"/>
              <a:t>Click to edit Master title style</a:t>
            </a:r>
          </a:p>
        </p:txBody>
      </p:sp>
      <p:sp>
        <p:nvSpPr>
          <p:cNvPr id="1028" name="Rectangle 3"/>
          <p:cNvSpPr>
            <a:spLocks noGrp="1" noChangeArrowheads="1"/>
          </p:cNvSpPr>
          <p:nvPr>
            <p:ph type="body" idx="1"/>
          </p:nvPr>
        </p:nvSpPr>
        <p:spPr bwMode="auto">
          <a:xfrm>
            <a:off x="304800" y="1676400"/>
            <a:ext cx="8534400" cy="2246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 name="Rectangle 4"/>
          <p:cNvSpPr>
            <a:spLocks noGrp="1" noChangeArrowheads="1"/>
          </p:cNvSpPr>
          <p:nvPr>
            <p:ph type="dt" sz="half" idx="2"/>
          </p:nvPr>
        </p:nvSpPr>
        <p:spPr bwMode="auto">
          <a:xfrm>
            <a:off x="3619500" y="6352401"/>
            <a:ext cx="1905000" cy="27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defRPr sz="1200">
                <a:latin typeface="+mn-lt"/>
              </a:defRPr>
            </a:lvl1pPr>
          </a:lstStyle>
          <a:p>
            <a:pPr eaLnBrk="0" fontAlgn="base" hangingPunct="0">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04800" y="6341097"/>
            <a:ext cx="2895600" cy="27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defRPr sz="1200" i="1">
                <a:latin typeface="Times New Roman" pitchFamily="18" charset="0"/>
                <a:ea typeface="MS Pゴシック" pitchFamily="-92" charset="-128"/>
              </a:defRPr>
            </a:lvl1pPr>
          </a:lstStyle>
          <a:p>
            <a:pPr eaLnBrk="0" fontAlgn="base" hangingPunct="0">
              <a:spcBef>
                <a:spcPct val="0"/>
              </a:spcBef>
              <a:spcAft>
                <a:spcPct val="0"/>
              </a:spcAft>
              <a:defRPr/>
            </a:pPr>
            <a:r>
              <a:rPr lang="en-US" dirty="0">
                <a:solidFill>
                  <a:srgbClr val="000000"/>
                </a:solidFill>
              </a:rPr>
              <a:t>Funded by U.S. Department of Education</a:t>
            </a:r>
          </a:p>
        </p:txBody>
      </p:sp>
      <p:sp>
        <p:nvSpPr>
          <p:cNvPr id="1030" name="Rectangle 6"/>
          <p:cNvSpPr>
            <a:spLocks noGrp="1" noChangeArrowheads="1"/>
          </p:cNvSpPr>
          <p:nvPr>
            <p:ph type="sldNum" sz="quarter" idx="4"/>
          </p:nvPr>
        </p:nvSpPr>
        <p:spPr bwMode="auto">
          <a:xfrm>
            <a:off x="6468635" y="6339832"/>
            <a:ext cx="1905000" cy="27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r">
              <a:defRPr sz="1200">
                <a:latin typeface="+mn-lt"/>
              </a:defRPr>
            </a:lvl1pPr>
          </a:lstStyle>
          <a:p>
            <a:pPr eaLnBrk="0" fontAlgn="base" hangingPunct="0">
              <a:spcBef>
                <a:spcPct val="0"/>
              </a:spcBef>
              <a:spcAft>
                <a:spcPct val="0"/>
              </a:spcAft>
              <a:defRPr/>
            </a:pPr>
            <a:fld id="{2ED04E57-072B-4787-842E-5899B50E2C1F}" type="slidenum">
              <a:rPr lang="en-US">
                <a:solidFill>
                  <a:srgbClr val="000000"/>
                </a:solidFill>
              </a:rPr>
              <a:pPr eaLnBrk="0" fontAlgn="base" hangingPunct="0">
                <a:spcBef>
                  <a:spcPct val="0"/>
                </a:spcBef>
                <a:spcAft>
                  <a:spcPct val="0"/>
                </a:spcAft>
                <a:defRPr/>
              </a:pPr>
              <a:t>‹#›</a:t>
            </a:fld>
            <a:endParaRPr lang="en-US" dirty="0">
              <a:solidFill>
                <a:srgbClr val="000000"/>
              </a:solidFill>
            </a:endParaRPr>
          </a:p>
        </p:txBody>
      </p:sp>
      <p:pic>
        <p:nvPicPr>
          <p:cNvPr id="1032" name="Picture 20" descr="COI-logo-sta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08986" y="6186487"/>
            <a:ext cx="430213"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3"/>
          <p:cNvSpPr>
            <a:spLocks noChangeShapeType="1"/>
          </p:cNvSpPr>
          <p:nvPr userDrawn="1"/>
        </p:nvSpPr>
        <p:spPr bwMode="auto">
          <a:xfrm>
            <a:off x="0" y="1524000"/>
            <a:ext cx="91440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dirty="0">
              <a:solidFill>
                <a:srgbClr val="000000"/>
              </a:solidFill>
              <a:latin typeface="Arial" charset="0"/>
            </a:endParaRPr>
          </a:p>
        </p:txBody>
      </p:sp>
    </p:spTree>
    <p:extLst>
      <p:ext uri="{BB962C8B-B14F-4D97-AF65-F5344CB8AC3E}">
        <p14:creationId xmlns:p14="http://schemas.microsoft.com/office/powerpoint/2010/main" val="2892621496"/>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hf hdr="0" dt="0"/>
  <p:txStyles>
    <p:titleStyle>
      <a:lvl1pPr algn="ctr" rtl="0" eaLnBrk="0" fontAlgn="base" hangingPunct="0">
        <a:lnSpc>
          <a:spcPct val="100000"/>
        </a:lnSpc>
        <a:spcBef>
          <a:spcPct val="0"/>
        </a:spcBef>
        <a:spcAft>
          <a:spcPct val="0"/>
        </a:spcAft>
        <a:defRPr sz="3200">
          <a:solidFill>
            <a:schemeClr val="tx2"/>
          </a:solidFill>
          <a:latin typeface="+mj-lt"/>
          <a:ea typeface="+mj-ea"/>
          <a:cs typeface="+mj-cs"/>
        </a:defRPr>
      </a:lvl1pPr>
      <a:lvl2pPr algn="l" rtl="0" eaLnBrk="0" fontAlgn="base" hangingPunct="0">
        <a:lnSpc>
          <a:spcPct val="90000"/>
        </a:lnSpc>
        <a:spcBef>
          <a:spcPct val="0"/>
        </a:spcBef>
        <a:spcAft>
          <a:spcPct val="0"/>
        </a:spcAft>
        <a:defRPr sz="3200">
          <a:solidFill>
            <a:schemeClr val="tx2"/>
          </a:solidFill>
          <a:latin typeface="Arial Black" pitchFamily="34" charset="0"/>
          <a:ea typeface="ＭＳ Ｐゴシック" pitchFamily="-16" charset="-128"/>
        </a:defRPr>
      </a:lvl2pPr>
      <a:lvl3pPr algn="l" rtl="0" eaLnBrk="0" fontAlgn="base" hangingPunct="0">
        <a:lnSpc>
          <a:spcPct val="90000"/>
        </a:lnSpc>
        <a:spcBef>
          <a:spcPct val="0"/>
        </a:spcBef>
        <a:spcAft>
          <a:spcPct val="0"/>
        </a:spcAft>
        <a:defRPr sz="3200">
          <a:solidFill>
            <a:schemeClr val="tx2"/>
          </a:solidFill>
          <a:latin typeface="Arial Black" pitchFamily="34" charset="0"/>
          <a:ea typeface="ＭＳ Ｐゴシック" pitchFamily="-16" charset="-128"/>
        </a:defRPr>
      </a:lvl3pPr>
      <a:lvl4pPr algn="l" rtl="0" eaLnBrk="0" fontAlgn="base" hangingPunct="0">
        <a:lnSpc>
          <a:spcPct val="90000"/>
        </a:lnSpc>
        <a:spcBef>
          <a:spcPct val="0"/>
        </a:spcBef>
        <a:spcAft>
          <a:spcPct val="0"/>
        </a:spcAft>
        <a:defRPr sz="3200">
          <a:solidFill>
            <a:schemeClr val="tx2"/>
          </a:solidFill>
          <a:latin typeface="Arial Black" pitchFamily="34" charset="0"/>
          <a:ea typeface="ＭＳ Ｐゴシック" pitchFamily="-16" charset="-128"/>
        </a:defRPr>
      </a:lvl4pPr>
      <a:lvl5pPr algn="l" rtl="0" eaLnBrk="0" fontAlgn="base" hangingPunct="0">
        <a:lnSpc>
          <a:spcPct val="90000"/>
        </a:lnSpc>
        <a:spcBef>
          <a:spcPct val="0"/>
        </a:spcBef>
        <a:spcAft>
          <a:spcPct val="0"/>
        </a:spcAft>
        <a:defRPr sz="3200">
          <a:solidFill>
            <a:schemeClr val="tx2"/>
          </a:solidFill>
          <a:latin typeface="Arial Black" pitchFamily="34" charset="0"/>
          <a:ea typeface="ＭＳ Ｐゴシック" pitchFamily="-16" charset="-128"/>
        </a:defRPr>
      </a:lvl5pPr>
      <a:lvl6pPr marL="457200" algn="l" rtl="0" fontAlgn="base">
        <a:lnSpc>
          <a:spcPct val="90000"/>
        </a:lnSpc>
        <a:spcBef>
          <a:spcPct val="0"/>
        </a:spcBef>
        <a:spcAft>
          <a:spcPct val="0"/>
        </a:spcAft>
        <a:defRPr sz="3200">
          <a:solidFill>
            <a:schemeClr val="tx2"/>
          </a:solidFill>
          <a:latin typeface="Arial Black" pitchFamily="34" charset="0"/>
          <a:ea typeface="ＭＳ Ｐゴシック" pitchFamily="-16" charset="-128"/>
        </a:defRPr>
      </a:lvl6pPr>
      <a:lvl7pPr marL="914400" algn="l" rtl="0" fontAlgn="base">
        <a:lnSpc>
          <a:spcPct val="90000"/>
        </a:lnSpc>
        <a:spcBef>
          <a:spcPct val="0"/>
        </a:spcBef>
        <a:spcAft>
          <a:spcPct val="0"/>
        </a:spcAft>
        <a:defRPr sz="3200">
          <a:solidFill>
            <a:schemeClr val="tx2"/>
          </a:solidFill>
          <a:latin typeface="Arial Black" pitchFamily="34" charset="0"/>
          <a:ea typeface="ＭＳ Ｐゴシック" pitchFamily="-16" charset="-128"/>
        </a:defRPr>
      </a:lvl7pPr>
      <a:lvl8pPr marL="1371600" algn="l" rtl="0" fontAlgn="base">
        <a:lnSpc>
          <a:spcPct val="90000"/>
        </a:lnSpc>
        <a:spcBef>
          <a:spcPct val="0"/>
        </a:spcBef>
        <a:spcAft>
          <a:spcPct val="0"/>
        </a:spcAft>
        <a:defRPr sz="3200">
          <a:solidFill>
            <a:schemeClr val="tx2"/>
          </a:solidFill>
          <a:latin typeface="Arial Black" pitchFamily="34" charset="0"/>
          <a:ea typeface="ＭＳ Ｐゴシック" pitchFamily="-16" charset="-128"/>
        </a:defRPr>
      </a:lvl8pPr>
      <a:lvl9pPr marL="1828800" algn="l" rtl="0" fontAlgn="base">
        <a:lnSpc>
          <a:spcPct val="90000"/>
        </a:lnSpc>
        <a:spcBef>
          <a:spcPct val="0"/>
        </a:spcBef>
        <a:spcAft>
          <a:spcPct val="0"/>
        </a:spcAft>
        <a:defRPr sz="3200">
          <a:solidFill>
            <a:schemeClr val="tx2"/>
          </a:solidFill>
          <a:latin typeface="Arial Black" pitchFamily="34" charset="0"/>
          <a:ea typeface="ＭＳ Ｐゴシック" pitchFamily="-16" charset="-128"/>
        </a:defRPr>
      </a:lvl9pPr>
    </p:titleStyle>
    <p:bodyStyle>
      <a:lvl1pPr marL="274320" indent="-274320" algn="l" rtl="0" eaLnBrk="0" fontAlgn="base" hangingPunct="0">
        <a:lnSpc>
          <a:spcPct val="100000"/>
        </a:lnSpc>
        <a:spcBef>
          <a:spcPts val="600"/>
        </a:spcBef>
        <a:spcAft>
          <a:spcPct val="0"/>
        </a:spcAft>
        <a:buClr>
          <a:srgbClr val="E41A1C"/>
        </a:buClr>
        <a:buFont typeface="Wingdings" pitchFamily="2" charset="2"/>
        <a:buChar char="§"/>
        <a:defRPr sz="2800">
          <a:solidFill>
            <a:schemeClr val="tx1"/>
          </a:solidFill>
          <a:latin typeface="+mn-lt"/>
          <a:ea typeface="+mn-ea"/>
          <a:cs typeface="+mn-cs"/>
        </a:defRPr>
      </a:lvl1pPr>
      <a:lvl2pPr marL="548640" indent="-274320" algn="l" rtl="0" eaLnBrk="0" fontAlgn="base" hangingPunct="0">
        <a:lnSpc>
          <a:spcPct val="100000"/>
        </a:lnSpc>
        <a:spcBef>
          <a:spcPts val="600"/>
        </a:spcBef>
        <a:spcAft>
          <a:spcPct val="0"/>
        </a:spcAft>
        <a:buFont typeface="Times" pitchFamily="112" charset="0"/>
        <a:buChar char="•"/>
        <a:defRPr sz="2800">
          <a:solidFill>
            <a:schemeClr val="tx1"/>
          </a:solidFill>
          <a:latin typeface="+mn-lt"/>
          <a:ea typeface="+mn-ea"/>
        </a:defRPr>
      </a:lvl2pPr>
      <a:lvl3pPr marL="1143000" indent="-228600" algn="l" rtl="0" eaLnBrk="0" fontAlgn="base" hangingPunct="0">
        <a:lnSpc>
          <a:spcPct val="100000"/>
        </a:lnSpc>
        <a:spcBef>
          <a:spcPts val="600"/>
        </a:spcBef>
        <a:spcAft>
          <a:spcPct val="0"/>
        </a:spcAft>
        <a:buChar char="–"/>
        <a:defRPr sz="2400">
          <a:solidFill>
            <a:schemeClr val="tx1"/>
          </a:solidFill>
          <a:latin typeface="+mn-lt"/>
          <a:ea typeface="+mn-ea"/>
        </a:defRPr>
      </a:lvl3pPr>
      <a:lvl4pPr marL="1600200" indent="-228600" algn="l" rtl="0" eaLnBrk="0" fontAlgn="base" hangingPunct="0">
        <a:lnSpc>
          <a:spcPct val="100000"/>
        </a:lnSpc>
        <a:spcBef>
          <a:spcPts val="600"/>
        </a:spcBef>
        <a:spcAft>
          <a:spcPct val="0"/>
        </a:spcAft>
        <a:buChar char="–"/>
        <a:defRPr sz="2000">
          <a:solidFill>
            <a:schemeClr val="tx1"/>
          </a:solidFill>
          <a:latin typeface="+mn-lt"/>
          <a:ea typeface="+mn-ea"/>
        </a:defRPr>
      </a:lvl4pPr>
      <a:lvl5pPr marL="2057400" indent="-228600" algn="l" rtl="0" eaLnBrk="0" fontAlgn="base" hangingPunct="0">
        <a:lnSpc>
          <a:spcPct val="100000"/>
        </a:lnSpc>
        <a:spcBef>
          <a:spcPts val="6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6.xml"/><Relationship Id="rId3" Type="http://schemas.openxmlformats.org/officeDocument/2006/relationships/audio" Target="../media/media10.wav"/><Relationship Id="rId7" Type="http://schemas.openxmlformats.org/officeDocument/2006/relationships/diagramLayout" Target="../diagrams/layout6.xml"/><Relationship Id="rId12" Type="http://schemas.openxmlformats.org/officeDocument/2006/relationships/image" Target="../media/image2.png"/><Relationship Id="rId2" Type="http://schemas.microsoft.com/office/2007/relationships/media" Target="../media/media10.wav"/><Relationship Id="rId1" Type="http://schemas.openxmlformats.org/officeDocument/2006/relationships/tags" Target="../tags/tag4.xml"/><Relationship Id="rId6" Type="http://schemas.openxmlformats.org/officeDocument/2006/relationships/diagramData" Target="../diagrams/data6.xml"/><Relationship Id="rId11" Type="http://schemas.openxmlformats.org/officeDocument/2006/relationships/image" Target="../media/image4.jpeg"/><Relationship Id="rId5" Type="http://schemas.openxmlformats.org/officeDocument/2006/relationships/notesSlide" Target="../notesSlides/notesSlide10.xml"/><Relationship Id="rId10" Type="http://schemas.microsoft.com/office/2007/relationships/diagramDrawing" Target="../diagrams/drawing6.xml"/><Relationship Id="rId4" Type="http://schemas.openxmlformats.org/officeDocument/2006/relationships/slideLayout" Target="../slideLayouts/slideLayout14.xml"/><Relationship Id="rId9" Type="http://schemas.openxmlformats.org/officeDocument/2006/relationships/diagramColors" Target="../diagrams/colors6.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slideLayout" Target="../slideLayouts/slideLayout14.xml"/><Relationship Id="rId7" Type="http://schemas.openxmlformats.org/officeDocument/2006/relationships/diagramQuickStyle" Target="../diagrams/quickStyle7.xm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diagramLayout" Target="../diagrams/layout7.xml"/><Relationship Id="rId11" Type="http://schemas.openxmlformats.org/officeDocument/2006/relationships/image" Target="../media/image2.png"/><Relationship Id="rId5" Type="http://schemas.openxmlformats.org/officeDocument/2006/relationships/diagramData" Target="../diagrams/data7.xml"/><Relationship Id="rId10" Type="http://schemas.openxmlformats.org/officeDocument/2006/relationships/image" Target="../media/image4.jpeg"/><Relationship Id="rId4" Type="http://schemas.openxmlformats.org/officeDocument/2006/relationships/notesSlide" Target="../notesSlides/notesSlide11.xml"/><Relationship Id="rId9" Type="http://schemas.microsoft.com/office/2007/relationships/diagramDrawing" Target="../diagrams/drawing7.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slideLayout" Target="../slideLayouts/slideLayout14.xml"/><Relationship Id="rId7" Type="http://schemas.openxmlformats.org/officeDocument/2006/relationships/diagramQuickStyle" Target="../diagrams/quickStyle8.xml"/><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diagramLayout" Target="../diagrams/layout8.xml"/><Relationship Id="rId11" Type="http://schemas.openxmlformats.org/officeDocument/2006/relationships/image" Target="../media/image2.png"/><Relationship Id="rId5" Type="http://schemas.openxmlformats.org/officeDocument/2006/relationships/diagramData" Target="../diagrams/data8.xml"/><Relationship Id="rId10" Type="http://schemas.openxmlformats.org/officeDocument/2006/relationships/image" Target="../media/image4.jpeg"/><Relationship Id="rId4" Type="http://schemas.openxmlformats.org/officeDocument/2006/relationships/notesSlide" Target="../notesSlides/notesSlide12.xml"/><Relationship Id="rId9" Type="http://schemas.microsoft.com/office/2007/relationships/diagramDrawing" Target="../diagrams/drawing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media13.wav"/><Relationship Id="rId1" Type="http://schemas.microsoft.com/office/2007/relationships/media" Target="../media/media13.wav"/><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audio" Target="../media/media14.wav"/><Relationship Id="rId7" Type="http://schemas.openxmlformats.org/officeDocument/2006/relationships/diagramLayout" Target="../diagrams/layout9.xml"/><Relationship Id="rId12" Type="http://schemas.openxmlformats.org/officeDocument/2006/relationships/image" Target="../media/image2.png"/><Relationship Id="rId2" Type="http://schemas.microsoft.com/office/2007/relationships/media" Target="../media/media14.wav"/><Relationship Id="rId1" Type="http://schemas.openxmlformats.org/officeDocument/2006/relationships/tags" Target="../tags/tag5.xml"/><Relationship Id="rId6" Type="http://schemas.openxmlformats.org/officeDocument/2006/relationships/diagramData" Target="../diagrams/data9.xml"/><Relationship Id="rId11" Type="http://schemas.openxmlformats.org/officeDocument/2006/relationships/image" Target="../media/image4.jpeg"/><Relationship Id="rId5" Type="http://schemas.openxmlformats.org/officeDocument/2006/relationships/notesSlide" Target="../notesSlides/notesSlide14.xml"/><Relationship Id="rId10" Type="http://schemas.microsoft.com/office/2007/relationships/diagramDrawing" Target="../diagrams/drawing9.xml"/><Relationship Id="rId4" Type="http://schemas.openxmlformats.org/officeDocument/2006/relationships/slideLayout" Target="../slideLayouts/slideLayout14.xml"/><Relationship Id="rId9" Type="http://schemas.openxmlformats.org/officeDocument/2006/relationships/diagramColors" Target="../diagrams/colors9.xml"/></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15.wav"/><Relationship Id="rId7" Type="http://schemas.openxmlformats.org/officeDocument/2006/relationships/image" Target="../media/image4.jpeg"/><Relationship Id="rId2" Type="http://schemas.microsoft.com/office/2007/relationships/media" Target="../media/media15.wav"/><Relationship Id="rId1" Type="http://schemas.openxmlformats.org/officeDocument/2006/relationships/tags" Target="../tags/tag6.xml"/><Relationship Id="rId6" Type="http://schemas.openxmlformats.org/officeDocument/2006/relationships/image" Target="../media/image7.jpeg"/><Relationship Id="rId5" Type="http://schemas.openxmlformats.org/officeDocument/2006/relationships/notesSlide" Target="../notesSlides/notesSlide15.xml"/><Relationship Id="rId4"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62.xml"/><Relationship Id="rId7" Type="http://schemas.openxmlformats.org/officeDocument/2006/relationships/image" Target="../media/image4.jpe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image" Target="../media/image8.png"/><Relationship Id="rId5" Type="http://schemas.openxmlformats.org/officeDocument/2006/relationships/hyperlink" Target="http://www.centeroninstruction.org/" TargetMode="External"/><Relationship Id="rId4"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audio" Target="../media/media2.wav"/><Relationship Id="rId7" Type="http://schemas.openxmlformats.org/officeDocument/2006/relationships/image" Target="../media/image2.png"/><Relationship Id="rId2" Type="http://schemas.microsoft.com/office/2007/relationships/media" Target="../media/media2.wav"/><Relationship Id="rId1" Type="http://schemas.openxmlformats.org/officeDocument/2006/relationships/tags" Target="../tags/tag1.xml"/><Relationship Id="rId6" Type="http://schemas.openxmlformats.org/officeDocument/2006/relationships/image" Target="../media/image4.jpeg"/><Relationship Id="rId5" Type="http://schemas.openxmlformats.org/officeDocument/2006/relationships/notesSlide" Target="../notesSlides/notesSlide2.xml"/><Relationship Id="rId4"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38.xml"/><Relationship Id="rId7" Type="http://schemas.openxmlformats.org/officeDocument/2006/relationships/diagramQuickStyle" Target="../diagrams/quickStyle1.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diagramLayout" Target="../diagrams/layout1.xml"/><Relationship Id="rId11" Type="http://schemas.openxmlformats.org/officeDocument/2006/relationships/image" Target="../media/image2.png"/><Relationship Id="rId5" Type="http://schemas.openxmlformats.org/officeDocument/2006/relationships/diagramData" Target="../diagrams/data1.xml"/><Relationship Id="rId10" Type="http://schemas.openxmlformats.org/officeDocument/2006/relationships/image" Target="../media/image4.jpeg"/><Relationship Id="rId4" Type="http://schemas.openxmlformats.org/officeDocument/2006/relationships/notesSlide" Target="../notesSlides/notesSlide3.xml"/><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38.xml"/><Relationship Id="rId7" Type="http://schemas.openxmlformats.org/officeDocument/2006/relationships/diagramQuickStyle" Target="../diagrams/quickStyle2.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diagramLayout" Target="../diagrams/layout2.xml"/><Relationship Id="rId11" Type="http://schemas.openxmlformats.org/officeDocument/2006/relationships/image" Target="../media/image2.png"/><Relationship Id="rId5" Type="http://schemas.openxmlformats.org/officeDocument/2006/relationships/diagramData" Target="../diagrams/data2.xml"/><Relationship Id="rId10" Type="http://schemas.openxmlformats.org/officeDocument/2006/relationships/image" Target="../media/image4.jpeg"/><Relationship Id="rId4" Type="http://schemas.openxmlformats.org/officeDocument/2006/relationships/notesSlide" Target="../notesSlides/notesSlide4.xml"/><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audio" Target="../media/media5.wav"/><Relationship Id="rId7" Type="http://schemas.openxmlformats.org/officeDocument/2006/relationships/diagramLayout" Target="../diagrams/layout3.xml"/><Relationship Id="rId12" Type="http://schemas.openxmlformats.org/officeDocument/2006/relationships/image" Target="../media/image2.png"/><Relationship Id="rId2" Type="http://schemas.microsoft.com/office/2007/relationships/media" Target="../media/media5.wav"/><Relationship Id="rId1" Type="http://schemas.openxmlformats.org/officeDocument/2006/relationships/tags" Target="../tags/tag2.xml"/><Relationship Id="rId6" Type="http://schemas.openxmlformats.org/officeDocument/2006/relationships/diagramData" Target="../diagrams/data3.xml"/><Relationship Id="rId11" Type="http://schemas.openxmlformats.org/officeDocument/2006/relationships/image" Target="../media/image4.jpeg"/><Relationship Id="rId5" Type="http://schemas.openxmlformats.org/officeDocument/2006/relationships/notesSlide" Target="../notesSlides/notesSlide5.xml"/><Relationship Id="rId10" Type="http://schemas.microsoft.com/office/2007/relationships/diagramDrawing" Target="../diagrams/drawing3.xml"/><Relationship Id="rId4" Type="http://schemas.openxmlformats.org/officeDocument/2006/relationships/slideLayout" Target="../slideLayouts/slideLayout38.xml"/><Relationship Id="rId9" Type="http://schemas.openxmlformats.org/officeDocument/2006/relationships/diagramColors" Target="../diagrams/colors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4.jpe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6.png"/><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4.jpeg"/><Relationship Id="rId5" Type="http://schemas.openxmlformats.org/officeDocument/2006/relationships/image" Target="../media/image5.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audio" Target="../media/media8.wav"/><Relationship Id="rId7" Type="http://schemas.openxmlformats.org/officeDocument/2006/relationships/diagramLayout" Target="../diagrams/layout4.xml"/><Relationship Id="rId12" Type="http://schemas.openxmlformats.org/officeDocument/2006/relationships/image" Target="../media/image2.png"/><Relationship Id="rId2" Type="http://schemas.microsoft.com/office/2007/relationships/media" Target="../media/media8.wav"/><Relationship Id="rId1" Type="http://schemas.openxmlformats.org/officeDocument/2006/relationships/tags" Target="../tags/tag3.xml"/><Relationship Id="rId6" Type="http://schemas.openxmlformats.org/officeDocument/2006/relationships/diagramData" Target="../diagrams/data4.xml"/><Relationship Id="rId11" Type="http://schemas.openxmlformats.org/officeDocument/2006/relationships/image" Target="../media/image4.jpeg"/><Relationship Id="rId5" Type="http://schemas.openxmlformats.org/officeDocument/2006/relationships/notesSlide" Target="../notesSlides/notesSlide8.xml"/><Relationship Id="rId10" Type="http://schemas.microsoft.com/office/2007/relationships/diagramDrawing" Target="../diagrams/drawing4.xml"/><Relationship Id="rId4" Type="http://schemas.openxmlformats.org/officeDocument/2006/relationships/slideLayout" Target="../slideLayouts/slideLayout38.xml"/><Relationship Id="rId9" Type="http://schemas.openxmlformats.org/officeDocument/2006/relationships/diagramColors" Target="../diagrams/colors4.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slideLayout" Target="../slideLayouts/slideLayout14.xml"/><Relationship Id="rId7" Type="http://schemas.openxmlformats.org/officeDocument/2006/relationships/diagramQuickStyle" Target="../diagrams/quickStyle5.xml"/><Relationship Id="rId2" Type="http://schemas.openxmlformats.org/officeDocument/2006/relationships/audio" Target="../media/media9.wav"/><Relationship Id="rId1" Type="http://schemas.microsoft.com/office/2007/relationships/media" Target="../media/media9.wav"/><Relationship Id="rId6" Type="http://schemas.openxmlformats.org/officeDocument/2006/relationships/diagramLayout" Target="../diagrams/layout5.xml"/><Relationship Id="rId11" Type="http://schemas.openxmlformats.org/officeDocument/2006/relationships/image" Target="../media/image2.png"/><Relationship Id="rId5" Type="http://schemas.openxmlformats.org/officeDocument/2006/relationships/diagramData" Target="../diagrams/data5.xml"/><Relationship Id="rId10" Type="http://schemas.openxmlformats.org/officeDocument/2006/relationships/image" Target="../media/image4.jpeg"/><Relationship Id="rId4" Type="http://schemas.openxmlformats.org/officeDocument/2006/relationships/notesSlide" Target="../notesSlides/notesSlide9.xml"/><Relationship Id="rId9" Type="http://schemas.microsoft.com/office/2007/relationships/diagramDrawing" Target="../diagrams/drawing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19088" y="2743200"/>
            <a:ext cx="8534400" cy="1143000"/>
          </a:xfrm>
        </p:spPr>
        <p:txBody>
          <a:bodyPr/>
          <a:lstStyle/>
          <a:p>
            <a:pPr eaLnBrk="1" hangingPunct="1"/>
            <a:r>
              <a:rPr lang="en-US" sz="2800" b="1" i="1" dirty="0" smtClean="0">
                <a:solidFill>
                  <a:schemeClr val="bg1"/>
                </a:solidFill>
              </a:rPr>
              <a:t>Improving Literacy Instruction in School Settings</a:t>
            </a:r>
          </a:p>
        </p:txBody>
      </p:sp>
      <p:sp>
        <p:nvSpPr>
          <p:cNvPr id="2051" name="Text Box 3"/>
          <p:cNvSpPr txBox="1">
            <a:spLocks noChangeArrowheads="1"/>
          </p:cNvSpPr>
          <p:nvPr/>
        </p:nvSpPr>
        <p:spPr bwMode="auto">
          <a:xfrm>
            <a:off x="700088" y="762000"/>
            <a:ext cx="7772400" cy="1292662"/>
          </a:xfrm>
          <a:prstGeom prst="rect">
            <a:avLst/>
          </a:prstGeom>
          <a:solidFill>
            <a:schemeClr val="bg1"/>
          </a:solidFill>
          <a:ln w="76200" cmpd="dbl">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fontAlgn="base" hangingPunct="1">
              <a:spcBef>
                <a:spcPct val="0"/>
              </a:spcBef>
              <a:spcAft>
                <a:spcPct val="0"/>
              </a:spcAft>
            </a:pPr>
            <a:endParaRPr lang="en-US" sz="1400" i="1" dirty="0">
              <a:solidFill>
                <a:srgbClr val="000000"/>
              </a:solidFill>
            </a:endParaRPr>
          </a:p>
          <a:p>
            <a:pPr algn="ctr" eaLnBrk="1" fontAlgn="base" hangingPunct="1">
              <a:spcBef>
                <a:spcPct val="0"/>
              </a:spcBef>
              <a:spcAft>
                <a:spcPct val="0"/>
              </a:spcAft>
            </a:pPr>
            <a:r>
              <a:rPr lang="en-US" sz="3200" b="1" dirty="0" smtClean="0">
                <a:solidFill>
                  <a:srgbClr val="000000"/>
                </a:solidFill>
              </a:rPr>
              <a:t>Module 1: Research Overview</a:t>
            </a:r>
            <a:r>
              <a:rPr lang="en-US" sz="3200" b="1" dirty="0">
                <a:solidFill>
                  <a:srgbClr val="000000"/>
                </a:solidFill>
              </a:rPr>
              <a:t> </a:t>
            </a:r>
            <a:r>
              <a:rPr lang="en-US" sz="3200" b="1" dirty="0" smtClean="0">
                <a:solidFill>
                  <a:srgbClr val="000000"/>
                </a:solidFill>
              </a:rPr>
              <a:t>on Discussion of Text</a:t>
            </a:r>
            <a:endParaRPr lang="en-US" sz="1600" dirty="0">
              <a:solidFill>
                <a:srgbClr val="333399"/>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pic>
        <p:nvPicPr>
          <p:cNvPr id="2" name="Picture 1" descr="COI LOGO185.20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05200" y="4420434"/>
            <a:ext cx="2057400" cy="1599366"/>
          </a:xfrm>
          <a:prstGeom prst="rect">
            <a:avLst/>
          </a:prstGeom>
        </p:spPr>
      </p:pic>
    </p:spTree>
    <p:extLst>
      <p:ext uri="{BB962C8B-B14F-4D97-AF65-F5344CB8AC3E}">
        <p14:creationId xmlns:p14="http://schemas.microsoft.com/office/powerpoint/2010/main" val="729295243"/>
      </p:ext>
    </p:extLst>
  </p:cSld>
  <p:clrMapOvr>
    <a:masterClrMapping/>
  </p:clrMapOvr>
  <p:transition spd="med" advTm="7656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651425534"/>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 name="Rounded Rectangle 6"/>
          <p:cNvSpPr/>
          <p:nvPr/>
        </p:nvSpPr>
        <p:spPr bwMode="auto">
          <a:xfrm>
            <a:off x="685800" y="431515"/>
            <a:ext cx="7924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Discussion Procedures</a:t>
            </a:r>
            <a:endParaRPr kumimoji="0" lang="en-US" sz="4400" i="0" u="none" strike="noStrike" cap="none" normalizeH="0" baseline="0" dirty="0" smtClean="0">
              <a:ln>
                <a:noFill/>
              </a:ln>
              <a:solidFill>
                <a:schemeClr val="tx1"/>
              </a:solidFill>
              <a:effectLst/>
              <a:latin typeface="Arial" charset="0"/>
            </a:endParaRPr>
          </a:p>
        </p:txBody>
      </p:sp>
      <p:sp>
        <p:nvSpPr>
          <p:cNvPr id="2" name="Rectangle 1"/>
          <p:cNvSpPr/>
          <p:nvPr/>
        </p:nvSpPr>
        <p:spPr>
          <a:xfrm>
            <a:off x="6324600" y="6452505"/>
            <a:ext cx="1665841" cy="307777"/>
          </a:xfrm>
          <a:prstGeom prst="rect">
            <a:avLst/>
          </a:prstGeom>
        </p:spPr>
        <p:txBody>
          <a:bodyPr wrap="none">
            <a:spAutoFit/>
          </a:bodyPr>
          <a:lstStyle/>
          <a:p>
            <a:r>
              <a:rPr lang="en-US" sz="1400" dirty="0"/>
              <a:t>(Soter et al., 2008)</a:t>
            </a:r>
          </a:p>
        </p:txBody>
      </p:sp>
      <p:pic>
        <p:nvPicPr>
          <p:cNvPr id="5" name="Picture 4" descr="COI-LOGO18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1" name="Audio 1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015684130"/>
      </p:ext>
    </p:extLst>
  </p:cSld>
  <p:clrMapOvr>
    <a:masterClrMapping/>
  </p:clrMapOvr>
  <p:transition spd="med" advTm="8784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graphicEl>
                                              <a:dgm id="{6515BA3A-C092-459A-AF90-A6322174CDA8}"/>
                                            </p:graphicEl>
                                          </p:spTgt>
                                        </p:tgtEl>
                                        <p:attrNameLst>
                                          <p:attrName>style.visibility</p:attrName>
                                        </p:attrNameLst>
                                      </p:cBhvr>
                                      <p:to>
                                        <p:strVal val="visible"/>
                                      </p:to>
                                    </p:set>
                                    <p:animEffect transition="in" filter="fade">
                                      <p:cBhvr>
                                        <p:cTn id="11" dur="500"/>
                                        <p:tgtEl>
                                          <p:spTgt spid="6">
                                            <p:graphicEl>
                                              <a:dgm id="{6515BA3A-C092-459A-AF90-A6322174CDA8}"/>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graphicEl>
                                              <a:dgm id="{7FB6F2A4-F1AA-42F2-8393-3612D536A77E}"/>
                                            </p:graphicEl>
                                          </p:spTgt>
                                        </p:tgtEl>
                                        <p:attrNameLst>
                                          <p:attrName>style.visibility</p:attrName>
                                        </p:attrNameLst>
                                      </p:cBhvr>
                                      <p:to>
                                        <p:strVal val="visible"/>
                                      </p:to>
                                    </p:set>
                                    <p:animEffect transition="in" filter="fade">
                                      <p:cBhvr>
                                        <p:cTn id="16" dur="500"/>
                                        <p:tgtEl>
                                          <p:spTgt spid="6">
                                            <p:graphicEl>
                                              <a:dgm id="{7FB6F2A4-F1AA-42F2-8393-3612D536A77E}"/>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graphicEl>
                                              <a:dgm id="{6CF0424D-572F-49B9-ABAA-A28C15AA09D0}"/>
                                            </p:graphicEl>
                                          </p:spTgt>
                                        </p:tgtEl>
                                        <p:attrNameLst>
                                          <p:attrName>style.visibility</p:attrName>
                                        </p:attrNameLst>
                                      </p:cBhvr>
                                      <p:to>
                                        <p:strVal val="visible"/>
                                      </p:to>
                                    </p:set>
                                    <p:animEffect transition="in" filter="fade">
                                      <p:cBhvr>
                                        <p:cTn id="21" dur="500"/>
                                        <p:tgtEl>
                                          <p:spTgt spid="6">
                                            <p:graphicEl>
                                              <a:dgm id="{6CF0424D-572F-49B9-ABAA-A28C15AA09D0}"/>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graphicEl>
                                              <a:dgm id="{EFBB782A-D9B7-491A-B25C-EBD82FAE592A}"/>
                                            </p:graphicEl>
                                          </p:spTgt>
                                        </p:tgtEl>
                                        <p:attrNameLst>
                                          <p:attrName>style.visibility</p:attrName>
                                        </p:attrNameLst>
                                      </p:cBhvr>
                                      <p:to>
                                        <p:strVal val="visible"/>
                                      </p:to>
                                    </p:set>
                                    <p:animEffect transition="in" filter="fade">
                                      <p:cBhvr>
                                        <p:cTn id="26" dur="500"/>
                                        <p:tgtEl>
                                          <p:spTgt spid="6">
                                            <p:graphicEl>
                                              <a:dgm id="{EFBB782A-D9B7-491A-B25C-EBD82FAE592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11"/>
                </p:tgtEl>
              </p:cMediaNode>
            </p:audio>
          </p:childTnLst>
        </p:cTn>
      </p:par>
    </p:tnLst>
    <p:bldLst>
      <p:bldGraphic spid="6"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501577586"/>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Rounded Rectangle 13"/>
          <p:cNvSpPr/>
          <p:nvPr/>
        </p:nvSpPr>
        <p:spPr bwMode="auto">
          <a:xfrm>
            <a:off x="685800" y="431515"/>
            <a:ext cx="7924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Discussion Procedures</a:t>
            </a:r>
            <a:endParaRPr kumimoji="0" lang="en-US" sz="4400" i="0" u="none" strike="noStrike" cap="none" normalizeH="0" baseline="0" dirty="0" smtClean="0">
              <a:ln>
                <a:noFill/>
              </a:ln>
              <a:solidFill>
                <a:schemeClr val="tx1"/>
              </a:solidFill>
              <a:effectLst/>
              <a:latin typeface="Arial" charset="0"/>
            </a:endParaRPr>
          </a:p>
        </p:txBody>
      </p:sp>
      <p:pic>
        <p:nvPicPr>
          <p:cNvPr id="4" name="Picture 3"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030486123"/>
      </p:ext>
    </p:extLst>
  </p:cSld>
  <p:clrMapOvr>
    <a:masterClrMapping/>
  </p:clrMapOvr>
  <p:transition spd="med" advTm="4958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280067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6" name="Straight Arrow Connector 5"/>
          <p:cNvCxnSpPr/>
          <p:nvPr/>
        </p:nvCxnSpPr>
        <p:spPr>
          <a:xfrm flipV="1">
            <a:off x="1828800" y="2264568"/>
            <a:ext cx="1043152" cy="47863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flipH="1">
            <a:off x="5791200" y="2368151"/>
            <a:ext cx="83820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8" name="Rounded Rectangle 17"/>
          <p:cNvSpPr/>
          <p:nvPr/>
        </p:nvSpPr>
        <p:spPr bwMode="auto">
          <a:xfrm>
            <a:off x="685800" y="431515"/>
            <a:ext cx="7924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Research Findings</a:t>
            </a:r>
            <a:endParaRPr kumimoji="0" lang="en-US" sz="4400" i="0" u="none" strike="noStrike" cap="none" normalizeH="0" baseline="0" dirty="0" smtClean="0">
              <a:ln>
                <a:noFill/>
              </a:ln>
              <a:solidFill>
                <a:schemeClr val="tx1"/>
              </a:solidFill>
              <a:effectLst/>
              <a:latin typeface="Arial" charset="0"/>
            </a:endParaRPr>
          </a:p>
        </p:txBody>
      </p:sp>
      <p:pic>
        <p:nvPicPr>
          <p:cNvPr id="7" name="Picture 6"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11768390"/>
      </p:ext>
    </p:extLst>
  </p:cSld>
  <p:clrMapOvr>
    <a:masterClrMapping/>
  </p:clrMapOvr>
  <p:transition spd="med" advTm="7304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45258193"/>
              </p:ext>
            </p:extLst>
          </p:nvPr>
        </p:nvGraphicFramePr>
        <p:xfrm>
          <a:off x="685800" y="1943099"/>
          <a:ext cx="7696201" cy="3390901"/>
        </p:xfrm>
        <a:graphic>
          <a:graphicData uri="http://schemas.openxmlformats.org/drawingml/2006/table">
            <a:tbl>
              <a:tblPr firstRow="1" firstCol="1" bandRow="1"/>
              <a:tblGrid>
                <a:gridCol w="2010157"/>
                <a:gridCol w="1421511"/>
                <a:gridCol w="1421511"/>
                <a:gridCol w="1421511"/>
                <a:gridCol w="1421511"/>
              </a:tblGrid>
              <a:tr h="381001">
                <a:tc>
                  <a:txBody>
                    <a:bodyPr/>
                    <a:lstStyle/>
                    <a:p>
                      <a:pPr marL="0" marR="0" algn="ctr">
                        <a:lnSpc>
                          <a:spcPct val="115000"/>
                        </a:lnSpc>
                        <a:spcBef>
                          <a:spcPts val="0"/>
                        </a:spcBef>
                        <a:spcAft>
                          <a:spcPts val="0"/>
                        </a:spcAft>
                      </a:pPr>
                      <a:r>
                        <a:rPr lang="en-US" sz="1400" b="1" dirty="0" smtClean="0">
                          <a:effectLst/>
                          <a:latin typeface="Calibri"/>
                          <a:ea typeface="Calibri"/>
                          <a:cs typeface="Times New Roman"/>
                        </a:rPr>
                        <a:t>DISCUSSION</a:t>
                      </a:r>
                      <a:r>
                        <a:rPr lang="en-US" sz="1400" b="1" baseline="0" dirty="0" smtClean="0">
                          <a:effectLst/>
                          <a:latin typeface="Calibri"/>
                          <a:ea typeface="Calibri"/>
                          <a:cs typeface="Times New Roman"/>
                        </a:rPr>
                        <a:t> APPROACH</a:t>
                      </a:r>
                      <a:endParaRPr lang="en-US" sz="1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gridSpan="4">
                  <a:txBody>
                    <a:bodyPr/>
                    <a:lstStyle/>
                    <a:p>
                      <a:pPr marL="0" marR="0" algn="ctr">
                        <a:lnSpc>
                          <a:spcPct val="115000"/>
                        </a:lnSpc>
                        <a:spcBef>
                          <a:spcPts val="0"/>
                        </a:spcBef>
                        <a:spcAft>
                          <a:spcPts val="0"/>
                        </a:spcAft>
                      </a:pPr>
                      <a:r>
                        <a:rPr lang="en-US" sz="1400" b="1" dirty="0" smtClean="0">
                          <a:effectLst/>
                          <a:latin typeface="Calibri"/>
                          <a:ea typeface="Calibri"/>
                          <a:cs typeface="Times New Roman"/>
                        </a:rPr>
                        <a:t>DISCUSSION</a:t>
                      </a:r>
                      <a:r>
                        <a:rPr lang="en-US" sz="1400" b="1" baseline="0" dirty="0" smtClean="0">
                          <a:effectLst/>
                          <a:latin typeface="Calibri"/>
                          <a:ea typeface="Calibri"/>
                          <a:cs typeface="Times New Roman"/>
                        </a:rPr>
                        <a:t> PROCEDURE</a:t>
                      </a:r>
                      <a:endParaRPr lang="en-US" sz="1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685800">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i="1" dirty="0">
                          <a:effectLst/>
                          <a:latin typeface="Calibri"/>
                          <a:ea typeface="Calibri"/>
                          <a:cs typeface="Times New Roman"/>
                        </a:rPr>
                        <a:t>Questioning the Author</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a:lnSpc>
                          <a:spcPct val="115000"/>
                        </a:lnSpc>
                        <a:spcBef>
                          <a:spcPts val="0"/>
                        </a:spcBef>
                        <a:spcAft>
                          <a:spcPts val="0"/>
                        </a:spcAft>
                      </a:pPr>
                      <a:r>
                        <a:rPr lang="en-US" sz="1400" b="1" i="1" dirty="0">
                          <a:effectLst/>
                          <a:latin typeface="Calibri"/>
                          <a:ea typeface="Calibri"/>
                          <a:cs typeface="Times New Roman"/>
                        </a:rPr>
                        <a:t>Instructional Conversations</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15000"/>
                        </a:lnSpc>
                        <a:spcBef>
                          <a:spcPts val="0"/>
                        </a:spcBef>
                        <a:spcAft>
                          <a:spcPts val="0"/>
                        </a:spcAft>
                      </a:pPr>
                      <a:r>
                        <a:rPr lang="en-US" sz="1400" b="1" i="1" dirty="0">
                          <a:effectLst/>
                          <a:latin typeface="Calibri"/>
                          <a:ea typeface="Calibri"/>
                          <a:cs typeface="Times New Roman"/>
                        </a:rPr>
                        <a:t>Collaborative Reasoning</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a:lnSpc>
                          <a:spcPct val="115000"/>
                        </a:lnSpc>
                        <a:spcBef>
                          <a:spcPts val="0"/>
                        </a:spcBef>
                        <a:spcAft>
                          <a:spcPts val="0"/>
                        </a:spcAft>
                      </a:pPr>
                      <a:r>
                        <a:rPr lang="en-US" sz="1400" b="1" i="1" dirty="0">
                          <a:effectLst/>
                          <a:latin typeface="Calibri"/>
                          <a:ea typeface="Calibri"/>
                          <a:cs typeface="Times New Roman"/>
                        </a:rPr>
                        <a:t>Literature Circles</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774700">
                <a:tc>
                  <a:txBody>
                    <a:bodyPr/>
                    <a:lstStyle/>
                    <a:p>
                      <a:pPr marL="0" marR="0">
                        <a:lnSpc>
                          <a:spcPct val="115000"/>
                        </a:lnSpc>
                        <a:spcBef>
                          <a:spcPts val="0"/>
                        </a:spcBef>
                        <a:spcAft>
                          <a:spcPts val="0"/>
                        </a:spcAft>
                      </a:pPr>
                      <a:r>
                        <a:rPr lang="en-US" sz="1400" b="1" i="1" dirty="0" smtClean="0">
                          <a:effectLst/>
                          <a:latin typeface="Calibri"/>
                          <a:ea typeface="Calibri"/>
                          <a:cs typeface="Times New Roman"/>
                        </a:rPr>
                        <a:t>Factual</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4400" b="1" dirty="0" smtClean="0">
                          <a:effectLst/>
                          <a:latin typeface="Calibri"/>
                          <a:ea typeface="Calibri"/>
                          <a:cs typeface="Times New Roman"/>
                          <a:sym typeface="Wingdings 2"/>
                        </a:rPr>
                        <a:t></a:t>
                      </a:r>
                      <a:r>
                        <a:rPr lang="en-US" sz="4400" b="1" dirty="0">
                          <a:effectLst/>
                          <a:latin typeface="Calibri"/>
                          <a:ea typeface="Calibri"/>
                          <a:cs typeface="Times New Roman"/>
                        </a:rPr>
                        <a:t> </a:t>
                      </a:r>
                      <a:endParaRPr lang="en-US" sz="4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r>
                        <a:rPr kumimoji="0" lang="en-US" sz="4400" b="1" i="0" u="none" strike="noStrike" kern="1200" cap="none" spc="0" normalizeH="0" baseline="0" noProof="0" dirty="0" smtClean="0">
                          <a:ln>
                            <a:noFill/>
                          </a:ln>
                          <a:solidFill>
                            <a:srgbClr val="000000"/>
                          </a:solidFill>
                          <a:effectLst/>
                          <a:uLnTx/>
                          <a:uFillTx/>
                          <a:latin typeface="Calibri"/>
                          <a:ea typeface="Calibri"/>
                          <a:cs typeface="Times New Roman"/>
                          <a:sym typeface="Wingdings 2"/>
                        </a:rPr>
                        <a:t></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4700">
                <a:tc>
                  <a:txBody>
                    <a:bodyPr/>
                    <a:lstStyle/>
                    <a:p>
                      <a:pPr marL="0" marR="0">
                        <a:lnSpc>
                          <a:spcPct val="115000"/>
                        </a:lnSpc>
                        <a:spcBef>
                          <a:spcPts val="0"/>
                        </a:spcBef>
                        <a:spcAft>
                          <a:spcPts val="0"/>
                        </a:spcAft>
                      </a:pPr>
                      <a:r>
                        <a:rPr lang="en-US" sz="1400" b="1" i="1" dirty="0" smtClean="0">
                          <a:effectLst/>
                          <a:latin typeface="Calibri"/>
                          <a:ea typeface="Calibri"/>
                          <a:cs typeface="Times New Roman"/>
                        </a:rPr>
                        <a:t>Emotional</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kumimoji="0" lang="en-US" sz="4400" b="1" i="0" u="none" strike="noStrike" kern="1200" cap="none" spc="0" normalizeH="0" baseline="0" noProof="0" dirty="0" smtClean="0">
                          <a:ln>
                            <a:noFill/>
                          </a:ln>
                          <a:solidFill>
                            <a:srgbClr val="000000"/>
                          </a:solidFill>
                          <a:effectLst/>
                          <a:uLnTx/>
                          <a:uFillTx/>
                          <a:latin typeface="Calibri"/>
                          <a:ea typeface="Calibri"/>
                          <a:cs typeface="Times New Roman"/>
                          <a:sym typeface="Wingdings 2"/>
                        </a:rPr>
                        <a:t></a:t>
                      </a: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4700">
                <a:tc>
                  <a:txBody>
                    <a:bodyPr/>
                    <a:lstStyle/>
                    <a:p>
                      <a:pPr marL="0" marR="0">
                        <a:lnSpc>
                          <a:spcPct val="115000"/>
                        </a:lnSpc>
                        <a:spcBef>
                          <a:spcPts val="0"/>
                        </a:spcBef>
                        <a:spcAft>
                          <a:spcPts val="0"/>
                        </a:spcAft>
                      </a:pPr>
                      <a:r>
                        <a:rPr lang="en-US" sz="1400" b="1" i="1" dirty="0" smtClean="0">
                          <a:effectLst/>
                          <a:latin typeface="Calibri"/>
                          <a:ea typeface="Calibri"/>
                          <a:cs typeface="Times New Roman"/>
                        </a:rPr>
                        <a:t>Analytical</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kumimoji="0" lang="en-US" sz="4400" b="1" i="0" u="none" strike="noStrike" kern="1200" cap="none" spc="0" normalizeH="0" baseline="0" noProof="0" dirty="0" smtClean="0">
                          <a:ln>
                            <a:noFill/>
                          </a:ln>
                          <a:solidFill>
                            <a:srgbClr val="000000"/>
                          </a:solidFill>
                          <a:effectLst/>
                          <a:uLnTx/>
                          <a:uFillTx/>
                          <a:latin typeface="Calibri"/>
                          <a:ea typeface="Calibri"/>
                          <a:cs typeface="Times New Roman"/>
                          <a:sym typeface="Wingdings 2"/>
                        </a:rPr>
                        <a:t></a:t>
                      </a: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a:ea typeface="Calibri"/>
                          <a:cs typeface="Times New Roman"/>
                        </a:rPr>
                        <a:t> </a:t>
                      </a:r>
                      <a:endParaRPr lang="en-US"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2"/>
          <p:cNvSpPr/>
          <p:nvPr/>
        </p:nvSpPr>
        <p:spPr>
          <a:xfrm>
            <a:off x="4648200" y="6416566"/>
            <a:ext cx="3296095" cy="307777"/>
          </a:xfrm>
          <a:prstGeom prst="rect">
            <a:avLst/>
          </a:prstGeom>
        </p:spPr>
        <p:txBody>
          <a:bodyPr wrap="none">
            <a:spAutoFit/>
          </a:bodyPr>
          <a:lstStyle/>
          <a:p>
            <a:pPr lvl="0" algn="r" eaLnBrk="0" fontAlgn="base" hangingPunct="0">
              <a:spcBef>
                <a:spcPct val="20000"/>
              </a:spcBef>
              <a:spcAft>
                <a:spcPct val="0"/>
              </a:spcAft>
            </a:pPr>
            <a:r>
              <a:rPr lang="en-US" sz="1400" kern="0" dirty="0" smtClean="0">
                <a:solidFill>
                  <a:srgbClr val="000000"/>
                </a:solidFill>
              </a:rPr>
              <a:t>(Murphy et al., 2009; Soter </a:t>
            </a:r>
            <a:r>
              <a:rPr lang="en-US" sz="1400" kern="0" dirty="0">
                <a:solidFill>
                  <a:srgbClr val="000000"/>
                </a:solidFill>
              </a:rPr>
              <a:t>et al., 2008)</a:t>
            </a:r>
          </a:p>
        </p:txBody>
      </p:sp>
      <p:sp>
        <p:nvSpPr>
          <p:cNvPr id="6" name="Rounded Rectangle 5"/>
          <p:cNvSpPr/>
          <p:nvPr/>
        </p:nvSpPr>
        <p:spPr bwMode="auto">
          <a:xfrm>
            <a:off x="685800" y="431515"/>
            <a:ext cx="7924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Approaches and Procedures</a:t>
            </a:r>
            <a:endParaRPr kumimoji="0" lang="en-US" sz="4400" i="0" u="none" strike="noStrike" cap="none" normalizeH="0" baseline="0" dirty="0" smtClean="0">
              <a:ln>
                <a:noFill/>
              </a:ln>
              <a:solidFill>
                <a:schemeClr val="tx1"/>
              </a:solidFill>
              <a:effectLst/>
              <a:latin typeface="Arial" charset="0"/>
            </a:endParaRPr>
          </a:p>
        </p:txBody>
      </p:sp>
      <p:pic>
        <p:nvPicPr>
          <p:cNvPr id="5" name="Picture 4"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44254030"/>
      </p:ext>
    </p:extLst>
  </p:cSld>
  <p:clrMapOvr>
    <a:masterClrMapping/>
  </p:clrMapOvr>
  <p:transition spd="med" advTm="7240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685800" y="431515"/>
            <a:ext cx="7924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The Evidence Suggests</a:t>
            </a:r>
            <a:endParaRPr kumimoji="0" lang="en-US" sz="4400" i="0" u="none" strike="noStrike" cap="none" normalizeH="0" baseline="0" dirty="0" smtClean="0">
              <a:ln>
                <a:noFill/>
              </a:ln>
              <a:solidFill>
                <a:schemeClr val="tx1"/>
              </a:solidFill>
              <a:effectLst/>
              <a:latin typeface="Arial" charset="0"/>
            </a:endParaRPr>
          </a:p>
        </p:txBody>
      </p:sp>
      <p:graphicFrame>
        <p:nvGraphicFramePr>
          <p:cNvPr id="6" name="Diagram 5"/>
          <p:cNvGraphicFramePr/>
          <p:nvPr>
            <p:extLst>
              <p:ext uri="{D42A27DB-BD31-4B8C-83A1-F6EECF244321}">
                <p14:modId xmlns:p14="http://schemas.microsoft.com/office/powerpoint/2010/main" val="103873828"/>
              </p:ext>
            </p:extLst>
          </p:nvPr>
        </p:nvGraphicFramePr>
        <p:xfrm>
          <a:off x="457200" y="1473200"/>
          <a:ext cx="8153400" cy="4775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 name="TextBox 1"/>
          <p:cNvSpPr txBox="1"/>
          <p:nvPr/>
        </p:nvSpPr>
        <p:spPr>
          <a:xfrm>
            <a:off x="123497" y="6248400"/>
            <a:ext cx="8763000" cy="800219"/>
          </a:xfrm>
          <a:prstGeom prst="rect">
            <a:avLst/>
          </a:prstGeom>
          <a:noFill/>
        </p:spPr>
        <p:txBody>
          <a:bodyPr wrap="square" rtlCol="0">
            <a:spAutoFit/>
          </a:bodyPr>
          <a:lstStyle/>
          <a:p>
            <a:r>
              <a:rPr lang="en-US" sz="1400" dirty="0" smtClean="0"/>
              <a:t>(Kamil</a:t>
            </a:r>
            <a:r>
              <a:rPr lang="en-US" sz="1400" dirty="0"/>
              <a:t>, Borman, Dole, Kral, Salinger, &amp; Torgesen, </a:t>
            </a:r>
            <a:r>
              <a:rPr lang="en-US" sz="1400" dirty="0" smtClean="0"/>
              <a:t>2008; Shanahan</a:t>
            </a:r>
            <a:r>
              <a:rPr lang="en-US" sz="1400" dirty="0"/>
              <a:t>, Callison, Carriere, Duke, Pearson, Schatschneider, &amp; Torgesen, </a:t>
            </a:r>
            <a:r>
              <a:rPr lang="en-US" sz="1400" dirty="0" smtClean="0"/>
              <a:t>2010) </a:t>
            </a:r>
            <a:endParaRPr lang="en-US" sz="1400" dirty="0"/>
          </a:p>
          <a:p>
            <a:endParaRPr lang="en-US" dirty="0"/>
          </a:p>
        </p:txBody>
      </p:sp>
      <p:pic>
        <p:nvPicPr>
          <p:cNvPr id="7" name="Picture 6" descr="COI-LOGO18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368936" y="6248400"/>
            <a:ext cx="745953" cy="56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1" name="Audio 1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3146165292"/>
      </p:ext>
    </p:extLst>
  </p:cSld>
  <p:clrMapOvr>
    <a:masterClrMapping/>
  </p:clrMapOvr>
  <p:transition spd="med" advTm="9913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9078DF5B-2CF3-43FD-9230-9F872DE04B04}"/>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85EA8A59-EBBA-4AE2-84CF-0801080D79D7}"/>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2E29FA1C-3047-48F3-9D48-ED14E98C3C72}"/>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43EC7016-1610-4CC3-97EF-42B0464511C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11"/>
                </p:tgtEl>
              </p:cMediaNode>
            </p:audio>
          </p:childTnLst>
        </p:cTn>
      </p:par>
    </p:tnLst>
    <p:bldLst>
      <p:bldGraphic spid="6"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4851" name="Picture 3" descr="COI website image"/>
          <p:cNvPicPr>
            <a:picLocks noGrp="1" noChangeAspect="1" noChangeArrowheads="1"/>
          </p:cNvPicPr>
          <p:nvPr>
            <p:ph/>
          </p:nvPr>
        </p:nvPicPr>
        <p:blipFill>
          <a:blip r:embed="rId6">
            <a:extLst>
              <a:ext uri="{28A0092B-C50C-407E-A947-70E740481C1C}">
                <a14:useLocalDpi xmlns:a14="http://schemas.microsoft.com/office/drawing/2010/main" val="0"/>
              </a:ext>
            </a:extLst>
          </a:blip>
          <a:srcRect/>
          <a:stretch>
            <a:fillRect/>
          </a:stretch>
        </p:blipFill>
        <p:spPr>
          <a:xfrm>
            <a:off x="1295400" y="762000"/>
            <a:ext cx="6661731" cy="4829136"/>
          </a:xfrm>
          <a:noFill/>
          <a:ln w="50800" cmpd="dbl">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4" name="Text Box 5"/>
          <p:cNvSpPr txBox="1">
            <a:spLocks noChangeArrowheads="1"/>
          </p:cNvSpPr>
          <p:nvPr/>
        </p:nvSpPr>
        <p:spPr bwMode="auto">
          <a:xfrm>
            <a:off x="195263" y="184150"/>
            <a:ext cx="5867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000" b="1" dirty="0">
                <a:solidFill>
                  <a:srgbClr val="000000"/>
                </a:solidFill>
              </a:rPr>
              <a:t>More </a:t>
            </a:r>
            <a:r>
              <a:rPr lang="en-US" sz="2000" b="1" dirty="0" smtClean="0">
                <a:solidFill>
                  <a:srgbClr val="000000"/>
                </a:solidFill>
              </a:rPr>
              <a:t>literacy </a:t>
            </a:r>
            <a:r>
              <a:rPr lang="en-US" sz="2000" b="1" dirty="0">
                <a:solidFill>
                  <a:srgbClr val="000000"/>
                </a:solidFill>
              </a:rPr>
              <a:t>resources…</a:t>
            </a:r>
          </a:p>
        </p:txBody>
      </p:sp>
      <p:sp>
        <p:nvSpPr>
          <p:cNvPr id="3" name="TextBox 2"/>
          <p:cNvSpPr txBox="1">
            <a:spLocks noChangeArrowheads="1"/>
          </p:cNvSpPr>
          <p:nvPr/>
        </p:nvSpPr>
        <p:spPr bwMode="auto">
          <a:xfrm>
            <a:off x="2895600" y="594745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000" b="1" dirty="0">
                <a:solidFill>
                  <a:srgbClr val="000000"/>
                </a:solidFill>
              </a:rPr>
              <a:t>www.centeroninstruction.org</a:t>
            </a:r>
          </a:p>
        </p:txBody>
      </p:sp>
      <p:pic>
        <p:nvPicPr>
          <p:cNvPr id="5" name="Picture 4" descr="COI-LOGO18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839852734"/>
      </p:ext>
    </p:extLst>
  </p:cSld>
  <p:clrMapOvr>
    <a:masterClrMapping/>
  </p:clrMapOvr>
  <p:transition spd="med" advTm="4192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Footer Placeholder 4"/>
          <p:cNvSpPr>
            <a:spLocks noGrp="1"/>
          </p:cNvSpPr>
          <p:nvPr>
            <p:ph type="ftr" sz="quarter" idx="11"/>
          </p:nvPr>
        </p:nvSpPr>
        <p:spPr>
          <a:noFill/>
        </p:spPr>
        <p:txBody>
          <a:bodyPr/>
          <a:lstStyle>
            <a:lvl1pPr>
              <a:defRPr sz="2400">
                <a:solidFill>
                  <a:schemeClr val="tx1"/>
                </a:solidFill>
                <a:latin typeface="Arial" charset="0"/>
                <a:ea typeface="ＭＳ Ｐゴシック" pitchFamily="-16" charset="-128"/>
              </a:defRPr>
            </a:lvl1pPr>
            <a:lvl2pPr marL="742950" indent="-285750">
              <a:defRPr sz="2400">
                <a:solidFill>
                  <a:schemeClr val="tx1"/>
                </a:solidFill>
                <a:latin typeface="Arial" charset="0"/>
                <a:ea typeface="ＭＳ Ｐゴシック" pitchFamily="-16" charset="-128"/>
              </a:defRPr>
            </a:lvl2pPr>
            <a:lvl3pPr marL="1143000" indent="-228600">
              <a:defRPr sz="2400">
                <a:solidFill>
                  <a:schemeClr val="tx1"/>
                </a:solidFill>
                <a:latin typeface="Arial" charset="0"/>
                <a:ea typeface="ＭＳ Ｐゴシック" pitchFamily="-16" charset="-128"/>
              </a:defRPr>
            </a:lvl3pPr>
            <a:lvl4pPr marL="1600200" indent="-228600">
              <a:defRPr sz="2400">
                <a:solidFill>
                  <a:schemeClr val="tx1"/>
                </a:solidFill>
                <a:latin typeface="Arial" charset="0"/>
                <a:ea typeface="ＭＳ Ｐゴシック" pitchFamily="-16" charset="-128"/>
              </a:defRPr>
            </a:lvl4pPr>
            <a:lvl5pPr marL="2057400" indent="-228600">
              <a:defRPr sz="2400">
                <a:solidFill>
                  <a:schemeClr val="tx1"/>
                </a:solidFill>
                <a:latin typeface="Arial"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16" charset="-128"/>
              </a:defRPr>
            </a:lvl9pPr>
          </a:lstStyle>
          <a:p>
            <a:r>
              <a:rPr lang="en-US" sz="1200" dirty="0" smtClean="0">
                <a:solidFill>
                  <a:srgbClr val="000000"/>
                </a:solidFill>
                <a:latin typeface="Times New Roman" pitchFamily="18" charset="0"/>
                <a:ea typeface="MS Pゴシック" pitchFamily="-92" charset="-128"/>
              </a:rPr>
              <a:t>Funded by U.S. Department of Education</a:t>
            </a:r>
          </a:p>
        </p:txBody>
      </p:sp>
      <p:sp>
        <p:nvSpPr>
          <p:cNvPr id="3075" name="Rectangle 7"/>
          <p:cNvSpPr>
            <a:spLocks noChangeArrowheads="1"/>
          </p:cNvSpPr>
          <p:nvPr/>
        </p:nvSpPr>
        <p:spPr bwMode="auto">
          <a:xfrm>
            <a:off x="0" y="0"/>
            <a:ext cx="9144000" cy="1676400"/>
          </a:xfrm>
          <a:prstGeom prst="rect">
            <a:avLst/>
          </a:prstGeom>
          <a:solidFill>
            <a:schemeClr val="bg1"/>
          </a:solidFill>
          <a:ln w="9525">
            <a:noFill/>
            <a:miter lim="800000"/>
            <a:headEnd/>
            <a:tailEnd/>
          </a:ln>
        </p:spPr>
        <p:txBody>
          <a:bodyPr wrap="none" anchor="ctr"/>
          <a:lstStyle/>
          <a:p>
            <a:pPr eaLnBrk="0" fontAlgn="base" hangingPunct="0">
              <a:spcBef>
                <a:spcPct val="0"/>
              </a:spcBef>
              <a:spcAft>
                <a:spcPct val="0"/>
              </a:spcAft>
            </a:pPr>
            <a:endParaRPr lang="en-US" sz="2400" dirty="0">
              <a:solidFill>
                <a:srgbClr val="000000"/>
              </a:solidFill>
              <a:latin typeface="Arial" charset="0"/>
            </a:endParaRPr>
          </a:p>
        </p:txBody>
      </p:sp>
      <p:sp>
        <p:nvSpPr>
          <p:cNvPr id="3076" name="Rectangle 4"/>
          <p:cNvSpPr>
            <a:spLocks noChangeArrowheads="1"/>
          </p:cNvSpPr>
          <p:nvPr/>
        </p:nvSpPr>
        <p:spPr bwMode="auto">
          <a:xfrm>
            <a:off x="307157" y="1874729"/>
            <a:ext cx="8532043" cy="3108543"/>
          </a:xfrm>
          <a:prstGeom prst="rect">
            <a:avLst/>
          </a:prstGeom>
          <a:noFill/>
          <a:ln>
            <a:noFill/>
          </a:ln>
          <a:effectLst>
            <a:outerShdw dist="12700" dir="8100000" algn="ctr" rotWithShape="0">
              <a:srgbClr val="FFFFFF">
                <a:alpha val="7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eaLnBrk="0" fontAlgn="base" hangingPunct="0">
              <a:spcBef>
                <a:spcPct val="0"/>
              </a:spcBef>
              <a:spcAft>
                <a:spcPct val="0"/>
              </a:spcAft>
            </a:pPr>
            <a:r>
              <a:rPr lang="en-US" sz="1400" b="1" dirty="0">
                <a:solidFill>
                  <a:srgbClr val="000000"/>
                </a:solidFill>
              </a:rPr>
              <a:t>The Center on Instruction is operated by RMC Research Corporation in partnership with the Florida Center for Reading Research at Florida State University; Instructional Research Group; Lawrence Hall of Science at the University of California-Berkeley; the Texas Institute for Measurement, Evaluation, and Statistics at the University of Houston; and The Meadows Center for Preventing Educational Risk at the University of Texas at Austin.</a:t>
            </a:r>
            <a:br>
              <a:rPr lang="en-US" sz="1400" b="1" dirty="0">
                <a:solidFill>
                  <a:srgbClr val="000000"/>
                </a:solidFill>
              </a:rPr>
            </a:br>
            <a:r>
              <a:rPr lang="en-US" sz="1400" b="1" dirty="0" smtClean="0">
                <a:solidFill>
                  <a:srgbClr val="000000"/>
                </a:solidFill>
              </a:rPr>
              <a:t/>
            </a:r>
            <a:br>
              <a:rPr lang="en-US" sz="1400" b="1" dirty="0" smtClean="0">
                <a:solidFill>
                  <a:srgbClr val="000000"/>
                </a:solidFill>
              </a:rPr>
            </a:br>
            <a:r>
              <a:rPr lang="en-US" sz="1400" b="1" dirty="0" smtClean="0">
                <a:solidFill>
                  <a:srgbClr val="000000"/>
                </a:solidFill>
              </a:rPr>
              <a:t>The contents of this PowerPoint were developed under cooperative agreement S283B050034 with the U.S. Department of Education. However, these contents do not necessarily represent the policy of the Department of Education, and you should not assume endorsement by the Federal Government.</a:t>
            </a:r>
            <a:br>
              <a:rPr lang="en-US" sz="1400" b="1" dirty="0" smtClean="0">
                <a:solidFill>
                  <a:srgbClr val="000000"/>
                </a:solidFill>
              </a:rPr>
            </a:br>
            <a:r>
              <a:rPr lang="en-US" sz="1400" b="1" dirty="0" smtClean="0">
                <a:solidFill>
                  <a:srgbClr val="000000"/>
                </a:solidFill>
              </a:rPr>
              <a:t/>
            </a:r>
            <a:br>
              <a:rPr lang="en-US" sz="1400" b="1" dirty="0" smtClean="0">
                <a:solidFill>
                  <a:srgbClr val="000000"/>
                </a:solidFill>
              </a:rPr>
            </a:br>
            <a:r>
              <a:rPr lang="en-US" sz="1400" b="1" dirty="0" smtClean="0">
                <a:solidFill>
                  <a:srgbClr val="000000"/>
                </a:solidFill>
              </a:rPr>
              <a:t>The Center on Instruction requests that no changes be made to the content or appearance of this product.</a:t>
            </a:r>
            <a:br>
              <a:rPr lang="en-US" sz="1400" b="1" dirty="0" smtClean="0">
                <a:solidFill>
                  <a:srgbClr val="000000"/>
                </a:solidFill>
              </a:rPr>
            </a:br>
            <a:r>
              <a:rPr lang="en-US" sz="1400" b="1" dirty="0" smtClean="0">
                <a:solidFill>
                  <a:srgbClr val="000000"/>
                </a:solidFill>
              </a:rPr>
              <a:t/>
            </a:r>
            <a:br>
              <a:rPr lang="en-US" sz="1400" b="1" dirty="0" smtClean="0">
                <a:solidFill>
                  <a:srgbClr val="000000"/>
                </a:solidFill>
              </a:rPr>
            </a:br>
            <a:r>
              <a:rPr lang="en-US" sz="1400" b="1" i="1" dirty="0" smtClean="0">
                <a:solidFill>
                  <a:srgbClr val="000000"/>
                </a:solidFill>
              </a:rPr>
              <a:t>To download a copy of this document, visit </a:t>
            </a:r>
            <a:r>
              <a:rPr lang="en-US" sz="1400" b="1" i="1" dirty="0" smtClean="0">
                <a:solidFill>
                  <a:srgbClr val="000000"/>
                </a:solidFill>
                <a:hlinkClick r:id="rId5"/>
              </a:rPr>
              <a:t>www.centeroninstruction.org</a:t>
            </a:r>
            <a:r>
              <a:rPr lang="en-US" sz="1400" b="1" i="1" dirty="0" smtClean="0">
                <a:solidFill>
                  <a:srgbClr val="000000"/>
                </a:solidFill>
              </a:rPr>
              <a:t>.</a:t>
            </a:r>
          </a:p>
          <a:p>
            <a:pPr eaLnBrk="0" fontAlgn="base" hangingPunct="0">
              <a:spcBef>
                <a:spcPct val="0"/>
              </a:spcBef>
              <a:spcAft>
                <a:spcPct val="0"/>
              </a:spcAft>
            </a:pPr>
            <a:endParaRPr lang="en-US" sz="1400" b="1" dirty="0" smtClean="0">
              <a:solidFill>
                <a:srgbClr val="000000"/>
              </a:solidFill>
            </a:endParaRPr>
          </a:p>
          <a:p>
            <a:pPr eaLnBrk="0" fontAlgn="base" hangingPunct="0">
              <a:spcBef>
                <a:spcPct val="0"/>
              </a:spcBef>
              <a:spcAft>
                <a:spcPct val="0"/>
              </a:spcAft>
            </a:pPr>
            <a:r>
              <a:rPr lang="en-US" sz="1400" b="1" dirty="0" smtClean="0">
                <a:solidFill>
                  <a:srgbClr val="000000"/>
                </a:solidFill>
              </a:rPr>
              <a:t>2012</a:t>
            </a:r>
            <a:endParaRPr lang="en-US" sz="1400" b="1" dirty="0">
              <a:solidFill>
                <a:srgbClr val="000000"/>
              </a:solidFill>
            </a:endParaRPr>
          </a:p>
        </p:txBody>
      </p:sp>
      <p:pic>
        <p:nvPicPr>
          <p:cNvPr id="3077" name="Picture 3" descr="COI LOGO18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13162" y="228600"/>
            <a:ext cx="171767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Rectangle 6"/>
          <p:cNvSpPr>
            <a:spLocks noChangeArrowheads="1"/>
          </p:cNvSpPr>
          <p:nvPr/>
        </p:nvSpPr>
        <p:spPr bwMode="auto">
          <a:xfrm>
            <a:off x="685800" y="0"/>
            <a:ext cx="777240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fontAlgn="base">
              <a:lnSpc>
                <a:spcPct val="90000"/>
              </a:lnSpc>
              <a:spcBef>
                <a:spcPct val="0"/>
              </a:spcBef>
              <a:spcAft>
                <a:spcPct val="0"/>
              </a:spcAft>
            </a:pPr>
            <a:endParaRPr lang="en-US" sz="3200" dirty="0">
              <a:solidFill>
                <a:srgbClr val="000000"/>
              </a:solidFill>
              <a:latin typeface="Arial Black" pitchFamily="34" charset="0"/>
            </a:endParaRPr>
          </a:p>
        </p:txBody>
      </p:sp>
      <p:pic>
        <p:nvPicPr>
          <p:cNvPr id="8" name="Picture 7" descr="COI-LOGO18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680676762"/>
      </p:ext>
    </p:extLst>
  </p:cSld>
  <p:clrMapOvr>
    <a:masterClrMapping/>
  </p:clrMapOvr>
  <mc:AlternateContent xmlns:mc="http://schemas.openxmlformats.org/markup-compatibility/2006" xmlns:p14="http://schemas.microsoft.com/office/powerpoint/2010/main">
    <mc:Choice Requires="p14">
      <p:transition spd="slow" p14:dur="2000" advTm="47168"/>
    </mc:Choice>
    <mc:Fallback xmlns="">
      <p:transition spd="slow" advTm="471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800" dirty="0" smtClean="0"/>
              <a:t>Understand </a:t>
            </a:r>
            <a:r>
              <a:rPr lang="en-US" sz="2800" dirty="0"/>
              <a:t>the </a:t>
            </a:r>
            <a:r>
              <a:rPr lang="en-US" sz="2800" dirty="0" smtClean="0"/>
              <a:t>research supporting </a:t>
            </a:r>
            <a:r>
              <a:rPr lang="en-US" sz="2800" dirty="0"/>
              <a:t>text discussion. </a:t>
            </a:r>
          </a:p>
          <a:p>
            <a:r>
              <a:rPr lang="en-US" sz="2800" dirty="0" smtClean="0"/>
              <a:t>Identify characteristics </a:t>
            </a:r>
            <a:r>
              <a:rPr lang="en-US" sz="2800" dirty="0"/>
              <a:t>of </a:t>
            </a:r>
            <a:r>
              <a:rPr lang="en-US" sz="2800" dirty="0" smtClean="0"/>
              <a:t>effective discussions.</a:t>
            </a:r>
          </a:p>
          <a:p>
            <a:r>
              <a:rPr lang="en-US" sz="2800" dirty="0"/>
              <a:t>P</a:t>
            </a:r>
            <a:r>
              <a:rPr lang="en-US" sz="2800" dirty="0" smtClean="0"/>
              <a:t>lan </a:t>
            </a:r>
            <a:r>
              <a:rPr lang="en-US" sz="2800" dirty="0"/>
              <a:t>and organize </a:t>
            </a:r>
            <a:r>
              <a:rPr lang="en-US" sz="2800" dirty="0" smtClean="0"/>
              <a:t>effective text discussion. </a:t>
            </a:r>
          </a:p>
          <a:p>
            <a:r>
              <a:rPr lang="en-US" sz="2800" dirty="0" smtClean="0"/>
              <a:t>Learn about strategies </a:t>
            </a:r>
            <a:r>
              <a:rPr lang="en-US" sz="2800" dirty="0"/>
              <a:t>that can be used to promote text discussion in the classroom.</a:t>
            </a:r>
          </a:p>
          <a:p>
            <a:endParaRPr lang="en-US" sz="2800" dirty="0"/>
          </a:p>
        </p:txBody>
      </p:sp>
      <p:pic>
        <p:nvPicPr>
          <p:cNvPr id="4" name="Picture 5"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6" name="Rounded Rectangle 5"/>
          <p:cNvSpPr/>
          <p:nvPr/>
        </p:nvSpPr>
        <p:spPr bwMode="auto">
          <a:xfrm>
            <a:off x="838200" y="431515"/>
            <a:ext cx="7543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Objectives for Module Series</a:t>
            </a:r>
            <a:endParaRPr kumimoji="0" lang="en-US" sz="4400" i="0" u="none" strike="noStrike" cap="none" normalizeH="0" baseline="0" dirty="0" smtClean="0">
              <a:ln>
                <a:noFill/>
              </a:ln>
              <a:solidFill>
                <a:schemeClr val="tx1"/>
              </a:solidFill>
              <a:effectLst/>
              <a:latin typeface="Arial" charset="0"/>
            </a:endParaRPr>
          </a:p>
        </p:txBody>
      </p:sp>
      <p:pic>
        <p:nvPicPr>
          <p:cNvPr id="8" name="Audio 7">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3253187100"/>
      </p:ext>
    </p:extLst>
  </p:cSld>
  <p:clrMapOvr>
    <a:masterClrMapping/>
  </p:clrMapOvr>
  <p:transition spd="med" advTm="5909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8"/>
                </p:tgtEl>
              </p:cMediaNode>
            </p:audio>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838200" y="431515"/>
            <a:ext cx="7543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a:solidFill>
                  <a:srgbClr val="000000"/>
                </a:solidFill>
                <a:ea typeface="+mj-ea"/>
                <a:cs typeface="+mj-cs"/>
              </a:rPr>
              <a:t>What does the research say?</a:t>
            </a:r>
            <a:endParaRPr kumimoji="0" lang="en-US" sz="4400" i="0" u="none" strike="noStrike" cap="none" normalizeH="0" baseline="0" dirty="0" smtClean="0">
              <a:ln>
                <a:noFill/>
              </a:ln>
              <a:solidFill>
                <a:schemeClr val="tx1"/>
              </a:solidFill>
              <a:effectLst/>
              <a:latin typeface="Arial"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6559001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5"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4" name="Audio 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70717417"/>
      </p:ext>
    </p:extLst>
  </p:cSld>
  <p:clrMapOvr>
    <a:masterClrMapping/>
  </p:clrMapOvr>
  <p:transition spd="med" advTm="8026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86152811"/>
              </p:ext>
            </p:extLst>
          </p:nvPr>
        </p:nvGraphicFramePr>
        <p:xfrm>
          <a:off x="457200" y="1828800"/>
          <a:ext cx="8229600" cy="45259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Rectangle 4"/>
          <p:cNvSpPr/>
          <p:nvPr/>
        </p:nvSpPr>
        <p:spPr>
          <a:xfrm>
            <a:off x="152400" y="6491527"/>
            <a:ext cx="3296094" cy="307777"/>
          </a:xfrm>
          <a:prstGeom prst="rect">
            <a:avLst/>
          </a:prstGeom>
        </p:spPr>
        <p:txBody>
          <a:bodyPr wrap="none">
            <a:spAutoFit/>
          </a:bodyPr>
          <a:lstStyle/>
          <a:p>
            <a:pPr algn="r" eaLnBrk="0" fontAlgn="base" hangingPunct="0">
              <a:spcBef>
                <a:spcPct val="20000"/>
              </a:spcBef>
              <a:spcAft>
                <a:spcPct val="0"/>
              </a:spcAft>
            </a:pPr>
            <a:r>
              <a:rPr lang="en-US" sz="1400" kern="0" dirty="0">
                <a:solidFill>
                  <a:srgbClr val="000000"/>
                </a:solidFill>
              </a:rPr>
              <a:t>(Murphy et al., 2009; Soter et al., 2008)</a:t>
            </a:r>
          </a:p>
        </p:txBody>
      </p:sp>
      <p:pic>
        <p:nvPicPr>
          <p:cNvPr id="6" name="Picture 5"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 name="Rounded Rectangle 6"/>
          <p:cNvSpPr/>
          <p:nvPr/>
        </p:nvSpPr>
        <p:spPr bwMode="auto">
          <a:xfrm>
            <a:off x="838200" y="431515"/>
            <a:ext cx="7543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a:solidFill>
                  <a:srgbClr val="000000"/>
                </a:solidFill>
                <a:ea typeface="+mj-ea"/>
                <a:cs typeface="+mj-cs"/>
              </a:rPr>
              <a:t>What d</a:t>
            </a:r>
            <a:r>
              <a:rPr lang="en-US" sz="4400" kern="0" dirty="0" smtClean="0">
                <a:solidFill>
                  <a:srgbClr val="000000"/>
                </a:solidFill>
                <a:ea typeface="+mj-ea"/>
                <a:cs typeface="+mj-cs"/>
              </a:rPr>
              <a:t>oes </a:t>
            </a:r>
            <a:r>
              <a:rPr lang="en-US" sz="4400" kern="0" dirty="0">
                <a:solidFill>
                  <a:srgbClr val="000000"/>
                </a:solidFill>
                <a:ea typeface="+mj-ea"/>
                <a:cs typeface="+mj-cs"/>
              </a:rPr>
              <a:t>t</a:t>
            </a:r>
            <a:r>
              <a:rPr lang="en-US" sz="4400" kern="0" dirty="0" smtClean="0">
                <a:solidFill>
                  <a:srgbClr val="000000"/>
                </a:solidFill>
                <a:ea typeface="+mj-ea"/>
                <a:cs typeface="+mj-cs"/>
              </a:rPr>
              <a:t>he </a:t>
            </a:r>
            <a:r>
              <a:rPr lang="en-US" sz="4400" kern="0" dirty="0">
                <a:solidFill>
                  <a:srgbClr val="000000"/>
                </a:solidFill>
                <a:ea typeface="+mj-ea"/>
                <a:cs typeface="+mj-cs"/>
              </a:rPr>
              <a:t>r</a:t>
            </a:r>
            <a:r>
              <a:rPr lang="en-US" sz="4400" kern="0" dirty="0" smtClean="0">
                <a:solidFill>
                  <a:srgbClr val="000000"/>
                </a:solidFill>
                <a:ea typeface="+mj-ea"/>
                <a:cs typeface="+mj-cs"/>
              </a:rPr>
              <a:t>esearch </a:t>
            </a:r>
            <a:r>
              <a:rPr lang="en-US" sz="4400" kern="0" dirty="0">
                <a:solidFill>
                  <a:srgbClr val="000000"/>
                </a:solidFill>
                <a:ea typeface="+mj-ea"/>
                <a:cs typeface="+mj-cs"/>
              </a:rPr>
              <a:t>say?</a:t>
            </a:r>
            <a:endParaRPr kumimoji="0" lang="en-US" sz="4400" i="0" u="none" strike="noStrike" cap="none" normalizeH="0" baseline="0" dirty="0" smtClean="0">
              <a:ln>
                <a:noFill/>
              </a:ln>
              <a:solidFill>
                <a:schemeClr val="tx1"/>
              </a:solidFill>
              <a:effectLst/>
              <a:latin typeface="Arial" charset="0"/>
            </a:endParaRPr>
          </a:p>
        </p:txBody>
      </p:sp>
      <p:pic>
        <p:nvPicPr>
          <p:cNvPr id="13" name="Audio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093817593"/>
      </p:ext>
    </p:extLst>
  </p:cSld>
  <p:clrMapOvr>
    <a:masterClrMapping/>
  </p:clrMapOvr>
  <p:transition spd="med" advTm="9782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35433030"/>
              </p:ext>
            </p:extLst>
          </p:nvPr>
        </p:nvGraphicFramePr>
        <p:xfrm>
          <a:off x="457200" y="1600200"/>
          <a:ext cx="8229600" cy="4953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5" name="TextBox 4"/>
          <p:cNvSpPr txBox="1"/>
          <p:nvPr/>
        </p:nvSpPr>
        <p:spPr>
          <a:xfrm>
            <a:off x="76200" y="6553200"/>
            <a:ext cx="4131259" cy="276999"/>
          </a:xfrm>
          <a:prstGeom prst="rect">
            <a:avLst/>
          </a:prstGeom>
          <a:noFill/>
        </p:spPr>
        <p:txBody>
          <a:bodyPr wrap="none" rtlCol="0">
            <a:spAutoFit/>
          </a:bodyPr>
          <a:lstStyle/>
          <a:p>
            <a:pPr lvl="0" eaLnBrk="0" fontAlgn="base" hangingPunct="0">
              <a:spcBef>
                <a:spcPct val="20000"/>
              </a:spcBef>
              <a:spcAft>
                <a:spcPct val="0"/>
              </a:spcAft>
            </a:pPr>
            <a:r>
              <a:rPr lang="en-US" sz="1200" kern="0" dirty="0" smtClean="0">
                <a:solidFill>
                  <a:srgbClr val="000000"/>
                </a:solidFill>
              </a:rPr>
              <a:t>(Kamil</a:t>
            </a:r>
            <a:r>
              <a:rPr lang="en-US" sz="1200" kern="0" dirty="0">
                <a:solidFill>
                  <a:srgbClr val="000000"/>
                </a:solidFill>
              </a:rPr>
              <a:t> </a:t>
            </a:r>
            <a:r>
              <a:rPr lang="en-US" sz="1200" kern="0" dirty="0" smtClean="0">
                <a:solidFill>
                  <a:srgbClr val="000000"/>
                </a:solidFill>
              </a:rPr>
              <a:t>et al., 2008; </a:t>
            </a:r>
            <a:r>
              <a:rPr lang="da-DK" sz="1200" kern="0" dirty="0">
                <a:solidFill>
                  <a:srgbClr val="000000"/>
                </a:solidFill>
              </a:rPr>
              <a:t>Murphy et al., 2009; Soter et al., 2008</a:t>
            </a:r>
            <a:r>
              <a:rPr lang="en-US" sz="1200" kern="0" dirty="0" smtClean="0">
                <a:solidFill>
                  <a:srgbClr val="000000"/>
                </a:solidFill>
              </a:rPr>
              <a:t>)</a:t>
            </a:r>
          </a:p>
        </p:txBody>
      </p:sp>
      <p:sp>
        <p:nvSpPr>
          <p:cNvPr id="7" name="Rounded Rectangle 6"/>
          <p:cNvSpPr/>
          <p:nvPr/>
        </p:nvSpPr>
        <p:spPr bwMode="auto">
          <a:xfrm>
            <a:off x="685800" y="431515"/>
            <a:ext cx="7924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a:solidFill>
                  <a:srgbClr val="000000"/>
                </a:solidFill>
                <a:ea typeface="+mj-ea"/>
                <a:cs typeface="+mj-cs"/>
              </a:rPr>
              <a:t>What a</a:t>
            </a:r>
            <a:r>
              <a:rPr lang="en-US" sz="4400" kern="0" dirty="0" smtClean="0">
                <a:solidFill>
                  <a:srgbClr val="000000"/>
                </a:solidFill>
                <a:ea typeface="+mj-ea"/>
                <a:cs typeface="+mj-cs"/>
              </a:rPr>
              <a:t>ffects </a:t>
            </a:r>
            <a:r>
              <a:rPr lang="en-US" sz="4400" kern="0" dirty="0">
                <a:solidFill>
                  <a:srgbClr val="000000"/>
                </a:solidFill>
                <a:ea typeface="+mj-ea"/>
                <a:cs typeface="+mj-cs"/>
              </a:rPr>
              <a:t>t</a:t>
            </a:r>
            <a:r>
              <a:rPr lang="en-US" sz="4400" kern="0" dirty="0" smtClean="0">
                <a:solidFill>
                  <a:srgbClr val="000000"/>
                </a:solidFill>
                <a:ea typeface="+mj-ea"/>
                <a:cs typeface="+mj-cs"/>
              </a:rPr>
              <a:t>ext </a:t>
            </a:r>
            <a:r>
              <a:rPr lang="en-US" sz="4400" kern="0" dirty="0">
                <a:solidFill>
                  <a:srgbClr val="000000"/>
                </a:solidFill>
                <a:ea typeface="+mj-ea"/>
                <a:cs typeface="+mj-cs"/>
              </a:rPr>
              <a:t>d</a:t>
            </a:r>
            <a:r>
              <a:rPr lang="en-US" sz="4400" kern="0" dirty="0" smtClean="0">
                <a:solidFill>
                  <a:srgbClr val="000000"/>
                </a:solidFill>
                <a:ea typeface="+mj-ea"/>
                <a:cs typeface="+mj-cs"/>
              </a:rPr>
              <a:t>iscussion?</a:t>
            </a:r>
            <a:endParaRPr kumimoji="0" lang="en-US" sz="4400" i="0" u="none" strike="noStrike" cap="none" normalizeH="0" baseline="0" dirty="0" smtClean="0">
              <a:ln>
                <a:noFill/>
              </a:ln>
              <a:solidFill>
                <a:schemeClr val="tx1"/>
              </a:solidFill>
              <a:effectLst/>
              <a:latin typeface="Arial" charset="0"/>
            </a:endParaRPr>
          </a:p>
        </p:txBody>
      </p:sp>
      <p:pic>
        <p:nvPicPr>
          <p:cNvPr id="8" name="Picture 7" descr="COI-LOGO18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6" name="Audio 1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221822834"/>
      </p:ext>
    </p:extLst>
  </p:cSld>
  <p:clrMapOvr>
    <a:masterClrMapping/>
  </p:clrMapOvr>
  <p:transition spd="med" advTm="11116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graphicEl>
                                              <a:dgm id="{162204C1-934D-4182-A608-E6E8B8511A2C}"/>
                                            </p:graphicEl>
                                          </p:spTgt>
                                        </p:tgtEl>
                                        <p:attrNameLst>
                                          <p:attrName>style.visibility</p:attrName>
                                        </p:attrNameLst>
                                      </p:cBhvr>
                                      <p:to>
                                        <p:strVal val="visible"/>
                                      </p:to>
                                    </p:set>
                                    <p:animEffect transition="in" filter="fade">
                                      <p:cBhvr>
                                        <p:cTn id="11" dur="500"/>
                                        <p:tgtEl>
                                          <p:spTgt spid="4">
                                            <p:graphicEl>
                                              <a:dgm id="{162204C1-934D-4182-A608-E6E8B8511A2C}"/>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graphicEl>
                                              <a:dgm id="{C37EFCBF-FE61-4705-A746-B7750B6A29A9}"/>
                                            </p:graphicEl>
                                          </p:spTgt>
                                        </p:tgtEl>
                                        <p:attrNameLst>
                                          <p:attrName>style.visibility</p:attrName>
                                        </p:attrNameLst>
                                      </p:cBhvr>
                                      <p:to>
                                        <p:strVal val="visible"/>
                                      </p:to>
                                    </p:set>
                                    <p:animEffect transition="in" filter="fade">
                                      <p:cBhvr>
                                        <p:cTn id="16" dur="500"/>
                                        <p:tgtEl>
                                          <p:spTgt spid="4">
                                            <p:graphicEl>
                                              <a:dgm id="{C37EFCBF-FE61-4705-A746-B7750B6A29A9}"/>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graphicEl>
                                              <a:dgm id="{8C979CC3-8BFF-4107-ABF6-D3CC314AC755}"/>
                                            </p:graphicEl>
                                          </p:spTgt>
                                        </p:tgtEl>
                                        <p:attrNameLst>
                                          <p:attrName>style.visibility</p:attrName>
                                        </p:attrNameLst>
                                      </p:cBhvr>
                                      <p:to>
                                        <p:strVal val="visible"/>
                                      </p:to>
                                    </p:set>
                                    <p:animEffect transition="in" filter="fade">
                                      <p:cBhvr>
                                        <p:cTn id="21" dur="500"/>
                                        <p:tgtEl>
                                          <p:spTgt spid="4">
                                            <p:graphicEl>
                                              <a:dgm id="{8C979CC3-8BFF-4107-ABF6-D3CC314AC755}"/>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graphicEl>
                                              <a:dgm id="{2A1ADD75-8C0B-4AB1-8830-7EBF5BD85921}"/>
                                            </p:graphicEl>
                                          </p:spTgt>
                                        </p:tgtEl>
                                        <p:attrNameLst>
                                          <p:attrName>style.visibility</p:attrName>
                                        </p:attrNameLst>
                                      </p:cBhvr>
                                      <p:to>
                                        <p:strVal val="visible"/>
                                      </p:to>
                                    </p:set>
                                    <p:animEffect transition="in" filter="fade">
                                      <p:cBhvr>
                                        <p:cTn id="26" dur="500"/>
                                        <p:tgtEl>
                                          <p:spTgt spid="4">
                                            <p:graphicEl>
                                              <a:dgm id="{2A1ADD75-8C0B-4AB1-8830-7EBF5BD85921}"/>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graphicEl>
                                              <a:dgm id="{9A8BDBD3-E557-45E8-AF53-FC083429C708}"/>
                                            </p:graphicEl>
                                          </p:spTgt>
                                        </p:tgtEl>
                                        <p:attrNameLst>
                                          <p:attrName>style.visibility</p:attrName>
                                        </p:attrNameLst>
                                      </p:cBhvr>
                                      <p:to>
                                        <p:strVal val="visible"/>
                                      </p:to>
                                    </p:set>
                                    <p:animEffect transition="in" filter="fade">
                                      <p:cBhvr>
                                        <p:cTn id="31" dur="500"/>
                                        <p:tgtEl>
                                          <p:spTgt spid="4">
                                            <p:graphicEl>
                                              <a:dgm id="{9A8BDBD3-E557-45E8-AF53-FC083429C708}"/>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graphicEl>
                                              <a:dgm id="{894EAF8A-9359-4410-A775-2A20C684D6BF}"/>
                                            </p:graphicEl>
                                          </p:spTgt>
                                        </p:tgtEl>
                                        <p:attrNameLst>
                                          <p:attrName>style.visibility</p:attrName>
                                        </p:attrNameLst>
                                      </p:cBhvr>
                                      <p:to>
                                        <p:strVal val="visible"/>
                                      </p:to>
                                    </p:set>
                                    <p:animEffect transition="in" filter="fade">
                                      <p:cBhvr>
                                        <p:cTn id="36" dur="500"/>
                                        <p:tgtEl>
                                          <p:spTgt spid="4">
                                            <p:graphicEl>
                                              <a:dgm id="{894EAF8A-9359-4410-A775-2A20C684D6BF}"/>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
                                            <p:graphicEl>
                                              <a:dgm id="{2A327A6C-FFBE-4269-8C0A-DF28BB15008A}"/>
                                            </p:graphicEl>
                                          </p:spTgt>
                                        </p:tgtEl>
                                        <p:attrNameLst>
                                          <p:attrName>style.visibility</p:attrName>
                                        </p:attrNameLst>
                                      </p:cBhvr>
                                      <p:to>
                                        <p:strVal val="visible"/>
                                      </p:to>
                                    </p:set>
                                    <p:animEffect transition="in" filter="fade">
                                      <p:cBhvr>
                                        <p:cTn id="41" dur="500"/>
                                        <p:tgtEl>
                                          <p:spTgt spid="4">
                                            <p:graphicEl>
                                              <a:dgm id="{2A327A6C-FFBE-4269-8C0A-DF28BB15008A}"/>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
                                            <p:graphicEl>
                                              <a:dgm id="{E55E10D2-B6D9-4239-82E6-0613D7919CCD}"/>
                                            </p:graphicEl>
                                          </p:spTgt>
                                        </p:tgtEl>
                                        <p:attrNameLst>
                                          <p:attrName>style.visibility</p:attrName>
                                        </p:attrNameLst>
                                      </p:cBhvr>
                                      <p:to>
                                        <p:strVal val="visible"/>
                                      </p:to>
                                    </p:set>
                                    <p:animEffect transition="in" filter="fade">
                                      <p:cBhvr>
                                        <p:cTn id="46" dur="500"/>
                                        <p:tgtEl>
                                          <p:spTgt spid="4">
                                            <p:graphicEl>
                                              <a:dgm id="{E55E10D2-B6D9-4239-82E6-0613D7919CCD}"/>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
                                            <p:graphicEl>
                                              <a:dgm id="{7E6B0ECC-F29A-4880-832A-DAAB16287B07}"/>
                                            </p:graphicEl>
                                          </p:spTgt>
                                        </p:tgtEl>
                                        <p:attrNameLst>
                                          <p:attrName>style.visibility</p:attrName>
                                        </p:attrNameLst>
                                      </p:cBhvr>
                                      <p:to>
                                        <p:strVal val="visible"/>
                                      </p:to>
                                    </p:set>
                                    <p:animEffect transition="in" filter="fade">
                                      <p:cBhvr>
                                        <p:cTn id="51" dur="500"/>
                                        <p:tgtEl>
                                          <p:spTgt spid="4">
                                            <p:graphicEl>
                                              <a:dgm id="{7E6B0ECC-F29A-4880-832A-DAAB16287B0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2" fill="hold" display="0">
                  <p:stCondLst>
                    <p:cond delay="indefinite"/>
                  </p:stCondLst>
                  <p:endCondLst>
                    <p:cond evt="onStopAudio" delay="0">
                      <p:tgtEl>
                        <p:sldTgt/>
                      </p:tgtEl>
                    </p:cond>
                  </p:endCondLst>
                </p:cTn>
                <p:tgtEl>
                  <p:spTgt spid="16"/>
                </p:tgtEl>
              </p:cMediaNode>
            </p:audio>
          </p:childTnLst>
        </p:cTn>
      </p:par>
    </p:tnLst>
    <p:bldLst>
      <p:bldGraphic spid="4"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body" idx="1"/>
          </p:nvPr>
        </p:nvSpPr>
        <p:spPr>
          <a:xfrm>
            <a:off x="203654" y="2743200"/>
            <a:ext cx="8229600" cy="3505200"/>
          </a:xfrm>
        </p:spPr>
        <p:txBody>
          <a:bodyPr/>
          <a:lstStyle/>
          <a:p>
            <a:pPr marL="238125" indent="0" eaLnBrk="1" hangingPunct="1">
              <a:lnSpc>
                <a:spcPct val="80000"/>
              </a:lnSpc>
              <a:spcBef>
                <a:spcPct val="0"/>
              </a:spcBef>
              <a:buFontTx/>
              <a:buNone/>
              <a:defRPr/>
            </a:pPr>
            <a:r>
              <a:rPr lang="en-US" sz="3600" dirty="0" smtClean="0"/>
              <a:t>How do the discussion approaches differ from one another?</a:t>
            </a:r>
          </a:p>
        </p:txBody>
      </p:sp>
      <p:sp>
        <p:nvSpPr>
          <p:cNvPr id="12291" name="Rectangle 3"/>
          <p:cNvSpPr>
            <a:spLocks noGrp="1" noChangeArrowheads="1"/>
          </p:cNvSpPr>
          <p:nvPr>
            <p:ph type="title"/>
          </p:nvPr>
        </p:nvSpPr>
        <p:spPr>
          <a:xfrm>
            <a:off x="457200" y="914400"/>
            <a:ext cx="5334000" cy="1143000"/>
          </a:xfrm>
          <a:solidFill>
            <a:schemeClr val="accent1"/>
          </a:solidFill>
          <a:ln w="101600" cmpd="thickThin">
            <a:solidFill>
              <a:srgbClr val="000080"/>
            </a:solidFill>
            <a:miter lim="800000"/>
            <a:headEnd/>
            <a:tailEnd/>
          </a:ln>
        </p:spPr>
        <p:txBody>
          <a:bodyPr/>
          <a:lstStyle/>
          <a:p>
            <a:pPr algn="l" eaLnBrk="1" hangingPunct="1"/>
            <a:r>
              <a:rPr lang="en-US" sz="3600" b="1" dirty="0" smtClean="0"/>
              <a:t>Listen and Consider…</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685800"/>
            <a:ext cx="2017713"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50375964"/>
      </p:ext>
    </p:extLst>
  </p:cSld>
  <p:clrMapOvr>
    <a:masterClrMapping/>
  </p:clrMapOvr>
  <p:transition spd="med" advTm="67033">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1"/>
                            </p:stCondLst>
                            <p:childTnLst>
                              <p:par>
                                <p:cTn id="8" presetID="10" presetClass="entr" presetSubtype="0" fill="hold" nodeType="afterEffect">
                                  <p:stCondLst>
                                    <p:cond delay="500"/>
                                  </p:stCondLst>
                                  <p:childTnLst>
                                    <p:set>
                                      <p:cBhvr>
                                        <p:cTn id="9" dur="1" fill="hold">
                                          <p:stCondLst>
                                            <p:cond delay="0"/>
                                          </p:stCondLst>
                                        </p:cTn>
                                        <p:tgtEl>
                                          <p:spTgt spid="113666">
                                            <p:txEl>
                                              <p:pRg st="0" end="0"/>
                                            </p:txEl>
                                          </p:spTgt>
                                        </p:tgtEl>
                                        <p:attrNameLst>
                                          <p:attrName>style.visibility</p:attrName>
                                        </p:attrNameLst>
                                      </p:cBhvr>
                                      <p:to>
                                        <p:strVal val="visible"/>
                                      </p:to>
                                    </p:set>
                                    <p:animEffect transition="in" filter="fade">
                                      <p:cBhvr>
                                        <p:cTn id="10" dur="2000"/>
                                        <p:tgtEl>
                                          <p:spTgt spid="1136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Doing </a:t>
            </a:r>
            <a:r>
              <a:rPr lang="en-US" b="1" dirty="0"/>
              <a:t>What Works:</a:t>
            </a:r>
            <a:br>
              <a:rPr lang="en-US" b="1" dirty="0"/>
            </a:br>
            <a:r>
              <a:rPr lang="en-US" b="1" dirty="0"/>
              <a:t>Dr. Michael Kamil</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2438400"/>
            <a:ext cx="41148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3" name="1345_td_audio_kamil_edite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677400" y="4648200"/>
            <a:ext cx="812800" cy="812800"/>
          </a:xfrm>
          <a:prstGeom prst="rect">
            <a:avLst/>
          </a:prstGeom>
        </p:spPr>
      </p:pic>
    </p:spTree>
    <p:extLst>
      <p:ext uri="{BB962C8B-B14F-4D97-AF65-F5344CB8AC3E}">
        <p14:creationId xmlns:p14="http://schemas.microsoft.com/office/powerpoint/2010/main" val="3150320114"/>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2290" fill="hold"/>
                                        <p:tgtEl>
                                          <p:spTgt spid="3"/>
                                        </p:tgtEl>
                                      </p:cBhvr>
                                    </p:cmd>
                                  </p:childTnLst>
                                </p:cTn>
                              </p:par>
                            </p:childTnLst>
                          </p:cTn>
                        </p:par>
                      </p:childTnLst>
                    </p:cTn>
                  </p:par>
                </p:childTnLst>
              </p:cTn>
              <p:nextCondLst>
                <p:cond evt="onClick" delay="0">
                  <p:tgtEl>
                    <p:spTgt spid="3"/>
                  </p:tgtEl>
                </p:cond>
              </p:nextCondLst>
            </p:seq>
            <p:audio>
              <p:cMediaNode vol="26415">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182657468"/>
              </p:ext>
            </p:extLst>
          </p:nvPr>
        </p:nvGraphicFramePr>
        <p:xfrm>
          <a:off x="457200" y="1658471"/>
          <a:ext cx="8229600" cy="452596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TextBox 5"/>
          <p:cNvSpPr txBox="1"/>
          <p:nvPr/>
        </p:nvSpPr>
        <p:spPr>
          <a:xfrm>
            <a:off x="2743200" y="1348723"/>
            <a:ext cx="3506088" cy="646331"/>
          </a:xfrm>
          <a:prstGeom prst="rect">
            <a:avLst/>
          </a:prstGeom>
          <a:noFill/>
        </p:spPr>
        <p:txBody>
          <a:bodyPr wrap="none" rtlCol="0">
            <a:spAutoFit/>
          </a:bodyPr>
          <a:lstStyle/>
          <a:p>
            <a:pPr eaLnBrk="0" fontAlgn="base" hangingPunct="0">
              <a:spcBef>
                <a:spcPct val="20000"/>
              </a:spcBef>
              <a:spcAft>
                <a:spcPct val="0"/>
              </a:spcAft>
            </a:pPr>
            <a:r>
              <a:rPr lang="en-US" i="1" kern="0" dirty="0" smtClean="0">
                <a:solidFill>
                  <a:srgbClr val="000000"/>
                </a:solidFill>
              </a:rPr>
              <a:t>What </a:t>
            </a:r>
            <a:r>
              <a:rPr lang="en-US" i="1" kern="0" dirty="0">
                <a:solidFill>
                  <a:srgbClr val="000000"/>
                </a:solidFill>
              </a:rPr>
              <a:t>does the text actually say?</a:t>
            </a:r>
          </a:p>
          <a:p>
            <a:endParaRPr lang="en-US" dirty="0">
              <a:solidFill>
                <a:srgbClr val="000000"/>
              </a:solidFill>
            </a:endParaRPr>
          </a:p>
        </p:txBody>
      </p:sp>
      <p:sp>
        <p:nvSpPr>
          <p:cNvPr id="7" name="TextBox 6"/>
          <p:cNvSpPr txBox="1"/>
          <p:nvPr/>
        </p:nvSpPr>
        <p:spPr>
          <a:xfrm>
            <a:off x="1191655" y="6135469"/>
            <a:ext cx="2095445" cy="646331"/>
          </a:xfrm>
          <a:prstGeom prst="rect">
            <a:avLst/>
          </a:prstGeom>
          <a:noFill/>
        </p:spPr>
        <p:txBody>
          <a:bodyPr wrap="none" rtlCol="0">
            <a:spAutoFit/>
          </a:bodyPr>
          <a:lstStyle/>
          <a:p>
            <a:r>
              <a:rPr lang="en-US" i="1" dirty="0" smtClean="0">
                <a:solidFill>
                  <a:srgbClr val="000000"/>
                </a:solidFill>
              </a:rPr>
              <a:t>What </a:t>
            </a:r>
            <a:r>
              <a:rPr lang="en-US" i="1" dirty="0">
                <a:solidFill>
                  <a:srgbClr val="000000"/>
                </a:solidFill>
              </a:rPr>
              <a:t>do you </a:t>
            </a:r>
            <a:r>
              <a:rPr lang="en-US" i="1" dirty="0" smtClean="0">
                <a:solidFill>
                  <a:srgbClr val="000000"/>
                </a:solidFill>
              </a:rPr>
              <a:t>think </a:t>
            </a:r>
            <a:br>
              <a:rPr lang="en-US" i="1" dirty="0" smtClean="0">
                <a:solidFill>
                  <a:srgbClr val="000000"/>
                </a:solidFill>
              </a:rPr>
            </a:br>
            <a:r>
              <a:rPr lang="en-US" i="1" dirty="0" smtClean="0">
                <a:solidFill>
                  <a:srgbClr val="000000"/>
                </a:solidFill>
              </a:rPr>
              <a:t>about </a:t>
            </a:r>
            <a:r>
              <a:rPr lang="en-US" i="1" dirty="0">
                <a:solidFill>
                  <a:srgbClr val="000000"/>
                </a:solidFill>
              </a:rPr>
              <a:t>the text</a:t>
            </a:r>
            <a:r>
              <a:rPr lang="en-US" i="1" dirty="0" smtClean="0">
                <a:solidFill>
                  <a:srgbClr val="000000"/>
                </a:solidFill>
              </a:rPr>
              <a:t>?</a:t>
            </a:r>
            <a:endParaRPr lang="en-US" i="1" dirty="0">
              <a:solidFill>
                <a:srgbClr val="000000"/>
              </a:solidFill>
            </a:endParaRPr>
          </a:p>
        </p:txBody>
      </p:sp>
      <p:sp>
        <p:nvSpPr>
          <p:cNvPr id="8" name="TextBox 7"/>
          <p:cNvSpPr txBox="1"/>
          <p:nvPr/>
        </p:nvSpPr>
        <p:spPr>
          <a:xfrm>
            <a:off x="4343400" y="6135469"/>
            <a:ext cx="2787943" cy="646331"/>
          </a:xfrm>
          <a:prstGeom prst="rect">
            <a:avLst/>
          </a:prstGeom>
          <a:noFill/>
        </p:spPr>
        <p:txBody>
          <a:bodyPr wrap="none" rtlCol="0">
            <a:spAutoFit/>
          </a:bodyPr>
          <a:lstStyle/>
          <a:p>
            <a:r>
              <a:rPr lang="en-US" i="1" dirty="0" smtClean="0">
                <a:solidFill>
                  <a:srgbClr val="000000"/>
                </a:solidFill>
              </a:rPr>
              <a:t>What </a:t>
            </a:r>
            <a:r>
              <a:rPr lang="en-US" i="1" dirty="0">
                <a:solidFill>
                  <a:srgbClr val="000000"/>
                </a:solidFill>
              </a:rPr>
              <a:t>positions or </a:t>
            </a:r>
            <a:endParaRPr lang="en-US" i="1" dirty="0" smtClean="0">
              <a:solidFill>
                <a:srgbClr val="000000"/>
              </a:solidFill>
            </a:endParaRPr>
          </a:p>
          <a:p>
            <a:r>
              <a:rPr lang="en-US" i="1" dirty="0" smtClean="0">
                <a:solidFill>
                  <a:srgbClr val="000000"/>
                </a:solidFill>
              </a:rPr>
              <a:t>beliefs </a:t>
            </a:r>
            <a:r>
              <a:rPr lang="en-US" i="1" dirty="0">
                <a:solidFill>
                  <a:srgbClr val="000000"/>
                </a:solidFill>
              </a:rPr>
              <a:t>influence the text</a:t>
            </a:r>
            <a:r>
              <a:rPr lang="en-US" i="1" dirty="0" smtClean="0">
                <a:solidFill>
                  <a:srgbClr val="000000"/>
                </a:solidFill>
              </a:rPr>
              <a:t>?</a:t>
            </a:r>
            <a:endParaRPr lang="en-US" i="1" dirty="0">
              <a:solidFill>
                <a:srgbClr val="000000"/>
              </a:solidFill>
            </a:endParaRPr>
          </a:p>
        </p:txBody>
      </p:sp>
      <p:pic>
        <p:nvPicPr>
          <p:cNvPr id="9" name="Picture 8" descr="COI-LOGO18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10" name="Rounded Rectangle 9"/>
          <p:cNvSpPr/>
          <p:nvPr/>
        </p:nvSpPr>
        <p:spPr bwMode="auto">
          <a:xfrm>
            <a:off x="685800" y="431515"/>
            <a:ext cx="7924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Text Discussion Approaches</a:t>
            </a:r>
            <a:endParaRPr kumimoji="0" lang="en-US" sz="4400" i="0" u="none" strike="noStrike" cap="none" normalizeH="0" baseline="0" dirty="0" smtClean="0">
              <a:ln>
                <a:noFill/>
              </a:ln>
              <a:solidFill>
                <a:schemeClr val="tx1"/>
              </a:solidFill>
              <a:effectLst/>
              <a:latin typeface="Arial" charset="0"/>
            </a:endParaRPr>
          </a:p>
        </p:txBody>
      </p:sp>
      <p:pic>
        <p:nvPicPr>
          <p:cNvPr id="13" name="Audio 1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555832597"/>
      </p:ext>
    </p:extLst>
  </p:cSld>
  <p:clrMapOvr>
    <a:masterClrMapping/>
  </p:clrMapOvr>
  <p:transition spd="med" advTm="8043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4">
                                            <p:graphicEl>
                                              <a:dgm id="{3845DE9B-39D8-4A3B-890B-BD39364DAF26}"/>
                                            </p:graphicEl>
                                          </p:spTgt>
                                        </p:tgtEl>
                                      </p:cBhvr>
                                    </p:animEffect>
                                    <p:animScale>
                                      <p:cBhvr>
                                        <p:cTn id="11" dur="250" autoRev="1" fill="hold"/>
                                        <p:tgtEl>
                                          <p:spTgt spid="4">
                                            <p:graphicEl>
                                              <a:dgm id="{3845DE9B-39D8-4A3B-890B-BD39364DAF26}"/>
                                            </p:graphic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4">
                                            <p:graphicEl>
                                              <a:dgm id="{37BFB65E-239E-41AE-B561-16F6FD2C5671}"/>
                                            </p:graphicEl>
                                          </p:spTgt>
                                        </p:tgtEl>
                                      </p:cBhvr>
                                    </p:animEffect>
                                    <p:animScale>
                                      <p:cBhvr>
                                        <p:cTn id="16" dur="250" autoRev="1" fill="hold"/>
                                        <p:tgtEl>
                                          <p:spTgt spid="4">
                                            <p:graphicEl>
                                              <a:dgm id="{37BFB65E-239E-41AE-B561-16F6FD2C5671}"/>
                                            </p:graphic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4">
                                            <p:graphicEl>
                                              <a:dgm id="{C011026D-B0A7-4E7C-9D5D-7B031BC27218}"/>
                                            </p:graphicEl>
                                          </p:spTgt>
                                        </p:tgtEl>
                                      </p:cBhvr>
                                    </p:animEffect>
                                    <p:animScale>
                                      <p:cBhvr>
                                        <p:cTn id="21" dur="250" autoRev="1" fill="hold"/>
                                        <p:tgtEl>
                                          <p:spTgt spid="4">
                                            <p:graphicEl>
                                              <a:dgm id="{C011026D-B0A7-4E7C-9D5D-7B031BC27218}"/>
                                            </p:graphic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3"/>
                </p:tgtEl>
              </p:cMediaNode>
            </p:audio>
          </p:childTnLst>
        </p:cTn>
      </p:par>
    </p:tnLst>
    <p:bldLst>
      <p:bldGraphic spid="4"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25131905"/>
              </p:ext>
            </p:extLst>
          </p:nvPr>
        </p:nvGraphicFramePr>
        <p:xfrm>
          <a:off x="448726" y="1524001"/>
          <a:ext cx="8229600" cy="4648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Rounded Rectangle 5"/>
          <p:cNvSpPr/>
          <p:nvPr/>
        </p:nvSpPr>
        <p:spPr bwMode="auto">
          <a:xfrm>
            <a:off x="685800" y="431515"/>
            <a:ext cx="7924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Balancing Approaches</a:t>
            </a:r>
            <a:endParaRPr kumimoji="0" lang="en-US" sz="4400" i="0" u="none" strike="noStrike" cap="none" normalizeH="0" baseline="0" dirty="0" smtClean="0">
              <a:ln>
                <a:noFill/>
              </a:ln>
              <a:solidFill>
                <a:schemeClr val="tx1"/>
              </a:solidFill>
              <a:effectLst/>
              <a:latin typeface="Arial" charset="0"/>
            </a:endParaRPr>
          </a:p>
        </p:txBody>
      </p:sp>
      <p:pic>
        <p:nvPicPr>
          <p:cNvPr id="7" name="Picture 6"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750636649"/>
      </p:ext>
    </p:extLst>
  </p:cSld>
  <p:clrMapOvr>
    <a:masterClrMapping/>
  </p:clrMapOvr>
  <p:transition spd="med" advTm="7842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6|3|4.2|3.5"/>
</p:tagLst>
</file>

<file path=ppt/tags/tag2.xml><?xml version="1.0" encoding="utf-8"?>
<p:tagLst xmlns:a="http://schemas.openxmlformats.org/drawingml/2006/main" xmlns:r="http://schemas.openxmlformats.org/officeDocument/2006/relationships" xmlns:p="http://schemas.openxmlformats.org/presentationml/2006/main">
  <p:tag name="TIMING" val="|9.4|10.3|13.3|0.7|32.5|0.7|14.3|0.5"/>
</p:tagLst>
</file>

<file path=ppt/tags/tag3.xml><?xml version="1.0" encoding="utf-8"?>
<p:tagLst xmlns:a="http://schemas.openxmlformats.org/drawingml/2006/main" xmlns:r="http://schemas.openxmlformats.org/officeDocument/2006/relationships" xmlns:p="http://schemas.openxmlformats.org/presentationml/2006/main">
  <p:tag name="TIMING" val="|7.5|13.6|17.7"/>
</p:tagLst>
</file>

<file path=ppt/tags/tag4.xml><?xml version="1.0" encoding="utf-8"?>
<p:tagLst xmlns:a="http://schemas.openxmlformats.org/drawingml/2006/main" xmlns:r="http://schemas.openxmlformats.org/officeDocument/2006/relationships" xmlns:p="http://schemas.openxmlformats.org/presentationml/2006/main">
  <p:tag name="TIMING" val="|56|0.8|8.6|1.1"/>
</p:tagLst>
</file>

<file path=ppt/tags/tag5.xml><?xml version="1.0" encoding="utf-8"?>
<p:tagLst xmlns:a="http://schemas.openxmlformats.org/drawingml/2006/main" xmlns:r="http://schemas.openxmlformats.org/officeDocument/2006/relationships" xmlns:p="http://schemas.openxmlformats.org/presentationml/2006/main">
  <p:tag name="TIMING" val="|27.6|10.1|21|11.8"/>
</p:tagLst>
</file>

<file path=ppt/tags/tag6.xml><?xml version="1.0" encoding="utf-8"?>
<p:tagLst xmlns:a="http://schemas.openxmlformats.org/drawingml/2006/main" xmlns:r="http://schemas.openxmlformats.org/officeDocument/2006/relationships" xmlns:p="http://schemas.openxmlformats.org/presentationml/2006/main">
  <p:tag name="TIMING" val="|25.2"/>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lack"/>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3228</TotalTime>
  <Words>3243</Words>
  <Application>Microsoft Office PowerPoint</Application>
  <PresentationFormat>On-screen Show (4:3)</PresentationFormat>
  <Paragraphs>201</Paragraphs>
  <Slides>16</Slides>
  <Notes>16</Notes>
  <HiddenSlides>0</HiddenSlides>
  <MMClips>16</MMClips>
  <ScaleCrop>false</ScaleCrop>
  <HeadingPairs>
    <vt:vector size="4" baseType="variant">
      <vt:variant>
        <vt:lpstr>Theme</vt:lpstr>
      </vt:variant>
      <vt:variant>
        <vt:i4>6</vt:i4>
      </vt:variant>
      <vt:variant>
        <vt:lpstr>Slide Titles</vt:lpstr>
      </vt:variant>
      <vt:variant>
        <vt:i4>16</vt:i4>
      </vt:variant>
    </vt:vector>
  </HeadingPairs>
  <TitlesOfParts>
    <vt:vector size="22" baseType="lpstr">
      <vt:lpstr>Default Design</vt:lpstr>
      <vt:lpstr>6_Default Design</vt:lpstr>
      <vt:lpstr>7_Default Design</vt:lpstr>
      <vt:lpstr>2_Default Design</vt:lpstr>
      <vt:lpstr>1_Default Design</vt:lpstr>
      <vt:lpstr>Blank Presentation</vt:lpstr>
      <vt:lpstr>Improving Literacy Instruction in School Settings</vt:lpstr>
      <vt:lpstr>PowerPoint Presentation</vt:lpstr>
      <vt:lpstr>PowerPoint Presentation</vt:lpstr>
      <vt:lpstr>PowerPoint Presentation</vt:lpstr>
      <vt:lpstr>PowerPoint Presentation</vt:lpstr>
      <vt:lpstr>Listen and Consider…</vt:lpstr>
      <vt:lpstr>Doing What Works: Dr. Michael Kamil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DWW Resources to Support SIG Grantees</dc:title>
  <dc:creator>Sarah Sayko</dc:creator>
  <cp:lastModifiedBy>Denise Littlefield</cp:lastModifiedBy>
  <cp:revision>388</cp:revision>
  <cp:lastPrinted>2012-08-13T15:34:01Z</cp:lastPrinted>
  <dcterms:created xsi:type="dcterms:W3CDTF">2011-09-07T14:12:44Z</dcterms:created>
  <dcterms:modified xsi:type="dcterms:W3CDTF">2012-08-13T15:34:32Z</dcterms:modified>
</cp:coreProperties>
</file>